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8" r:id="rId2"/>
    <p:sldId id="259" r:id="rId3"/>
    <p:sldId id="290" r:id="rId4"/>
    <p:sldId id="261" r:id="rId5"/>
    <p:sldId id="312" r:id="rId6"/>
    <p:sldId id="301" r:id="rId7"/>
    <p:sldId id="311" r:id="rId8"/>
    <p:sldId id="286" r:id="rId9"/>
    <p:sldId id="313" r:id="rId10"/>
    <p:sldId id="315" r:id="rId11"/>
    <p:sldId id="316" r:id="rId12"/>
    <p:sldId id="317" r:id="rId13"/>
    <p:sldId id="318" r:id="rId14"/>
    <p:sldId id="319" r:id="rId15"/>
    <p:sldId id="320" r:id="rId16"/>
    <p:sldId id="321" r:id="rId17"/>
    <p:sldId id="275" r:id="rId18"/>
    <p:sldId id="274" r:id="rId19"/>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ESlbHRCCOEgrQGQhP+xw5w==" hashData="G2sTAf+TOTPnyxHAblx381K+6sGQ9g0QDOjkmQU8azVuHE/VzPZxQ9dl9nYVvKE8t9QPKyRmPyRnTEtgFtrnz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F5F5F"/>
    <a:srgbClr val="E6320F"/>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86" autoAdjust="0"/>
    <p:restoredTop sz="86398" autoAdjust="0"/>
  </p:normalViewPr>
  <p:slideViewPr>
    <p:cSldViewPr snapToGrid="0" snapToObjects="1">
      <p:cViewPr varScale="1">
        <p:scale>
          <a:sx n="138" d="100"/>
          <a:sy n="138" d="100"/>
        </p:scale>
        <p:origin x="493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14"/>
    </p:cViewPr>
  </p:sorterViewPr>
  <p:notesViewPr>
    <p:cSldViewPr snapToGrid="0" snapToObjects="1">
      <p:cViewPr varScale="1">
        <p:scale>
          <a:sx n="81" d="100"/>
          <a:sy n="81" d="100"/>
        </p:scale>
        <p:origin x="36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2902A13-E938-40C8-B785-2E274C89B12B}"/>
              </a:ext>
            </a:extLst>
          </p:cNvPr>
          <p:cNvSpPr>
            <a:spLocks noGrp="1"/>
          </p:cNvSpPr>
          <p:nvPr>
            <p:ph type="hdr" sz="quarter"/>
          </p:nvPr>
        </p:nvSpPr>
        <p:spPr>
          <a:xfrm>
            <a:off x="1" y="0"/>
            <a:ext cx="2946145" cy="496888"/>
          </a:xfrm>
          <a:prstGeom prst="rect">
            <a:avLst/>
          </a:prstGeom>
        </p:spPr>
        <p:txBody>
          <a:bodyPr vert="horz" lIns="91440" tIns="45720" rIns="91440" bIns="45720" rtlCol="0"/>
          <a:lstStyle>
            <a:lvl1pPr algn="l">
              <a:defRPr sz="1200"/>
            </a:lvl1pPr>
          </a:lstStyle>
          <a:p>
            <a:pPr>
              <a:defRPr/>
            </a:pPr>
            <a:endParaRPr lang="de-AT"/>
          </a:p>
        </p:txBody>
      </p:sp>
      <p:sp>
        <p:nvSpPr>
          <p:cNvPr id="3" name="Datumsplatzhalter 2">
            <a:extLst>
              <a:ext uri="{FF2B5EF4-FFF2-40B4-BE49-F238E27FC236}">
                <a16:creationId xmlns:a16="http://schemas.microsoft.com/office/drawing/2014/main" id="{6B599BDA-BDD5-4937-A867-1F47702246D9}"/>
              </a:ext>
            </a:extLst>
          </p:cNvPr>
          <p:cNvSpPr>
            <a:spLocks noGrp="1"/>
          </p:cNvSpPr>
          <p:nvPr>
            <p:ph type="dt" sz="quarter" idx="1"/>
          </p:nvPr>
        </p:nvSpPr>
        <p:spPr>
          <a:xfrm>
            <a:off x="3849911" y="0"/>
            <a:ext cx="2946144" cy="496888"/>
          </a:xfrm>
          <a:prstGeom prst="rect">
            <a:avLst/>
          </a:prstGeom>
        </p:spPr>
        <p:txBody>
          <a:bodyPr vert="horz" lIns="91440" tIns="45720" rIns="91440" bIns="45720" rtlCol="0"/>
          <a:lstStyle>
            <a:lvl1pPr algn="r">
              <a:defRPr sz="1200"/>
            </a:lvl1pPr>
          </a:lstStyle>
          <a:p>
            <a:pPr>
              <a:defRPr/>
            </a:pPr>
            <a:fld id="{64CD9F05-B128-4D7E-8FE1-453208CB5A62}" type="datetimeFigureOut">
              <a:rPr lang="de-AT"/>
              <a:pPr>
                <a:defRPr/>
              </a:pPr>
              <a:t>10.04.2025</a:t>
            </a:fld>
            <a:endParaRPr lang="de-AT"/>
          </a:p>
        </p:txBody>
      </p:sp>
      <p:sp>
        <p:nvSpPr>
          <p:cNvPr id="4" name="Fußzeilenplatzhalter 3">
            <a:extLst>
              <a:ext uri="{FF2B5EF4-FFF2-40B4-BE49-F238E27FC236}">
                <a16:creationId xmlns:a16="http://schemas.microsoft.com/office/drawing/2014/main" id="{D4AD7592-5571-4555-87DE-5A9DBDFF1318}"/>
              </a:ext>
            </a:extLst>
          </p:cNvPr>
          <p:cNvSpPr>
            <a:spLocks noGrp="1"/>
          </p:cNvSpPr>
          <p:nvPr>
            <p:ph type="ftr" sz="quarter" idx="2"/>
          </p:nvPr>
        </p:nvSpPr>
        <p:spPr>
          <a:xfrm>
            <a:off x="1" y="9429750"/>
            <a:ext cx="2946145" cy="496888"/>
          </a:xfrm>
          <a:prstGeom prst="rect">
            <a:avLst/>
          </a:prstGeom>
        </p:spPr>
        <p:txBody>
          <a:bodyPr vert="horz" lIns="91440" tIns="45720" rIns="91440" bIns="45720" rtlCol="0" anchor="b"/>
          <a:lstStyle>
            <a:lvl1pPr algn="l">
              <a:defRPr sz="1200"/>
            </a:lvl1pPr>
          </a:lstStyle>
          <a:p>
            <a:pPr>
              <a:defRPr/>
            </a:pPr>
            <a:endParaRPr lang="de-AT"/>
          </a:p>
        </p:txBody>
      </p:sp>
      <p:sp>
        <p:nvSpPr>
          <p:cNvPr id="5" name="Foliennummernplatzhalter 4">
            <a:extLst>
              <a:ext uri="{FF2B5EF4-FFF2-40B4-BE49-F238E27FC236}">
                <a16:creationId xmlns:a16="http://schemas.microsoft.com/office/drawing/2014/main" id="{5D1A66C4-B3F1-43AB-8D23-EE44C74D3393}"/>
              </a:ext>
            </a:extLst>
          </p:cNvPr>
          <p:cNvSpPr>
            <a:spLocks noGrp="1"/>
          </p:cNvSpPr>
          <p:nvPr>
            <p:ph type="sldNum" sz="quarter" idx="3"/>
          </p:nvPr>
        </p:nvSpPr>
        <p:spPr>
          <a:xfrm>
            <a:off x="3849911" y="9429750"/>
            <a:ext cx="2946144" cy="496888"/>
          </a:xfrm>
          <a:prstGeom prst="rect">
            <a:avLst/>
          </a:prstGeom>
        </p:spPr>
        <p:txBody>
          <a:bodyPr vert="horz" lIns="91440" tIns="45720" rIns="91440" bIns="45720" rtlCol="0" anchor="b"/>
          <a:lstStyle>
            <a:lvl1pPr algn="r">
              <a:defRPr sz="1200"/>
            </a:lvl1pPr>
          </a:lstStyle>
          <a:p>
            <a:pPr>
              <a:defRPr/>
            </a:pPr>
            <a:fld id="{50C65C71-457E-45FA-8F95-565D970D3FB4}" type="slidenum">
              <a:rPr lang="de-AT"/>
              <a:pPr>
                <a:defRPr/>
              </a:pPr>
              <a:t>‹Nr.›</a:t>
            </a:fld>
            <a:endParaRPr lang="de-A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C6B85EC-24E4-438B-ACE6-599D40C470E5}"/>
              </a:ext>
            </a:extLst>
          </p:cNvPr>
          <p:cNvSpPr>
            <a:spLocks noGrp="1"/>
          </p:cNvSpPr>
          <p:nvPr>
            <p:ph type="hdr" sz="quarter"/>
          </p:nvPr>
        </p:nvSpPr>
        <p:spPr>
          <a:xfrm>
            <a:off x="1" y="1"/>
            <a:ext cx="2946145" cy="498475"/>
          </a:xfrm>
          <a:prstGeom prst="rect">
            <a:avLst/>
          </a:prstGeom>
        </p:spPr>
        <p:txBody>
          <a:bodyPr vert="horz" lIns="95163" tIns="47581" rIns="95163" bIns="47581"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a16="http://schemas.microsoft.com/office/drawing/2014/main" id="{92AACD03-77EA-431D-83E0-EAF36DC2650C}"/>
              </a:ext>
            </a:extLst>
          </p:cNvPr>
          <p:cNvSpPr>
            <a:spLocks noGrp="1"/>
          </p:cNvSpPr>
          <p:nvPr>
            <p:ph type="dt" idx="1"/>
          </p:nvPr>
        </p:nvSpPr>
        <p:spPr>
          <a:xfrm>
            <a:off x="3849911" y="1"/>
            <a:ext cx="2946144" cy="498475"/>
          </a:xfrm>
          <a:prstGeom prst="rect">
            <a:avLst/>
          </a:prstGeom>
        </p:spPr>
        <p:txBody>
          <a:bodyPr vert="horz" lIns="95163" tIns="47581" rIns="95163" bIns="47581" rtlCol="0"/>
          <a:lstStyle>
            <a:lvl1pPr algn="r" eaLnBrk="1" fontAlgn="auto" hangingPunct="1">
              <a:spcBef>
                <a:spcPts val="0"/>
              </a:spcBef>
              <a:spcAft>
                <a:spcPts val="0"/>
              </a:spcAft>
              <a:defRPr sz="1200">
                <a:latin typeface="+mn-lt"/>
                <a:cs typeface="+mn-cs"/>
              </a:defRPr>
            </a:lvl1pPr>
          </a:lstStyle>
          <a:p>
            <a:pPr>
              <a:defRPr/>
            </a:pPr>
            <a:fld id="{FCF333F1-B400-4575-BDED-0AE80FDB77C1}" type="datetimeFigureOut">
              <a:rPr lang="de-DE"/>
              <a:pPr>
                <a:defRPr/>
              </a:pPr>
              <a:t>10.04.2025</a:t>
            </a:fld>
            <a:endParaRPr lang="de-DE"/>
          </a:p>
        </p:txBody>
      </p:sp>
      <p:sp>
        <p:nvSpPr>
          <p:cNvPr id="4" name="Folienbildplatzhalter 3">
            <a:extLst>
              <a:ext uri="{FF2B5EF4-FFF2-40B4-BE49-F238E27FC236}">
                <a16:creationId xmlns:a16="http://schemas.microsoft.com/office/drawing/2014/main" id="{B224BE5F-ECA0-4C9C-B33B-91624FE17211}"/>
              </a:ext>
            </a:extLst>
          </p:cNvPr>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5163" tIns="47581" rIns="95163" bIns="47581" rtlCol="0" anchor="ctr"/>
          <a:lstStyle/>
          <a:p>
            <a:pPr lvl="0"/>
            <a:endParaRPr lang="de-DE" noProof="0"/>
          </a:p>
        </p:txBody>
      </p:sp>
      <p:sp>
        <p:nvSpPr>
          <p:cNvPr id="5" name="Notizenplatzhalter 4">
            <a:extLst>
              <a:ext uri="{FF2B5EF4-FFF2-40B4-BE49-F238E27FC236}">
                <a16:creationId xmlns:a16="http://schemas.microsoft.com/office/drawing/2014/main" id="{45CB9D34-8ABE-4C48-B9A7-66E0F068FE6C}"/>
              </a:ext>
            </a:extLst>
          </p:cNvPr>
          <p:cNvSpPr>
            <a:spLocks noGrp="1"/>
          </p:cNvSpPr>
          <p:nvPr>
            <p:ph type="body" sz="quarter" idx="3"/>
          </p:nvPr>
        </p:nvSpPr>
        <p:spPr>
          <a:xfrm>
            <a:off x="680254" y="4776788"/>
            <a:ext cx="5437168" cy="3910012"/>
          </a:xfrm>
          <a:prstGeom prst="rect">
            <a:avLst/>
          </a:prstGeom>
        </p:spPr>
        <p:txBody>
          <a:bodyPr vert="horz" lIns="95163" tIns="47581" rIns="95163" bIns="47581"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D955CF2E-41CD-4E44-AEAA-0D24D3D4882C}"/>
              </a:ext>
            </a:extLst>
          </p:cNvPr>
          <p:cNvSpPr>
            <a:spLocks noGrp="1"/>
          </p:cNvSpPr>
          <p:nvPr>
            <p:ph type="ftr" sz="quarter" idx="4"/>
          </p:nvPr>
        </p:nvSpPr>
        <p:spPr>
          <a:xfrm>
            <a:off x="1" y="9428164"/>
            <a:ext cx="2946145" cy="498475"/>
          </a:xfrm>
          <a:prstGeom prst="rect">
            <a:avLst/>
          </a:prstGeom>
        </p:spPr>
        <p:txBody>
          <a:bodyPr vert="horz" lIns="95163" tIns="47581" rIns="95163" bIns="47581"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a:extLst>
              <a:ext uri="{FF2B5EF4-FFF2-40B4-BE49-F238E27FC236}">
                <a16:creationId xmlns:a16="http://schemas.microsoft.com/office/drawing/2014/main" id="{FA248293-478F-42C9-8569-5AC4DC36DA36}"/>
              </a:ext>
            </a:extLst>
          </p:cNvPr>
          <p:cNvSpPr>
            <a:spLocks noGrp="1"/>
          </p:cNvSpPr>
          <p:nvPr>
            <p:ph type="sldNum" sz="quarter" idx="5"/>
          </p:nvPr>
        </p:nvSpPr>
        <p:spPr>
          <a:xfrm>
            <a:off x="3849911" y="9428164"/>
            <a:ext cx="2946144" cy="498475"/>
          </a:xfrm>
          <a:prstGeom prst="rect">
            <a:avLst/>
          </a:prstGeom>
        </p:spPr>
        <p:txBody>
          <a:bodyPr vert="horz" wrap="square" lIns="95163" tIns="47581" rIns="95163" bIns="47581" numCol="1" anchor="b" anchorCtr="0" compatLnSpc="1">
            <a:prstTxWarp prst="textNoShape">
              <a:avLst/>
            </a:prstTxWarp>
          </a:bodyPr>
          <a:lstStyle>
            <a:lvl1pPr algn="r" eaLnBrk="1" hangingPunct="1">
              <a:defRPr sz="1200"/>
            </a:lvl1pPr>
          </a:lstStyle>
          <a:p>
            <a:pPr>
              <a:defRPr/>
            </a:pPr>
            <a:fld id="{F060F56F-1F2B-4745-9B2B-D4EC494FD0B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F93E2780-D7A2-44DD-8432-13CD3FF7A0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895CA3B2-AE35-485A-9007-C981C3733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a:p>
        </p:txBody>
      </p:sp>
      <p:sp>
        <p:nvSpPr>
          <p:cNvPr id="7172" name="Foliennummernplatzhalter 3">
            <a:extLst>
              <a:ext uri="{FF2B5EF4-FFF2-40B4-BE49-F238E27FC236}">
                <a16:creationId xmlns:a16="http://schemas.microsoft.com/office/drawing/2014/main" id="{6A4F88C2-86AF-4173-99D8-6B033BA34B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73113" indent="-296863">
              <a:defRPr>
                <a:solidFill>
                  <a:schemeClr val="tx1"/>
                </a:solidFill>
                <a:latin typeface="Calibri" panose="020F0502020204030204" pitchFamily="34" charset="0"/>
                <a:cs typeface="Arial" panose="020B0604020202020204" pitchFamily="34" charset="0"/>
              </a:defRPr>
            </a:lvl2pPr>
            <a:lvl3pPr marL="1189038" indent="-236538">
              <a:defRPr>
                <a:solidFill>
                  <a:schemeClr val="tx1"/>
                </a:solidFill>
                <a:latin typeface="Calibri" panose="020F0502020204030204" pitchFamily="34" charset="0"/>
                <a:cs typeface="Arial" panose="020B0604020202020204" pitchFamily="34" charset="0"/>
              </a:defRPr>
            </a:lvl3pPr>
            <a:lvl4pPr marL="1665288" indent="-236538">
              <a:defRPr>
                <a:solidFill>
                  <a:schemeClr val="tx1"/>
                </a:solidFill>
                <a:latin typeface="Calibri" panose="020F0502020204030204" pitchFamily="34" charset="0"/>
                <a:cs typeface="Arial" panose="020B0604020202020204" pitchFamily="34" charset="0"/>
              </a:defRPr>
            </a:lvl4pPr>
            <a:lvl5pPr marL="2139950" indent="-236538">
              <a:defRPr>
                <a:solidFill>
                  <a:schemeClr val="tx1"/>
                </a:solidFill>
                <a:latin typeface="Calibri" panose="020F0502020204030204" pitchFamily="34" charset="0"/>
                <a:cs typeface="Arial" panose="020B0604020202020204" pitchFamily="34" charset="0"/>
              </a:defRPr>
            </a:lvl5pPr>
            <a:lvl6pPr marL="25971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543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115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87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12874B-ECA7-429E-95F8-22AE10834FD8}" type="slidenum">
              <a:rPr lang="de-DE" altLang="de-DE" smtClean="0"/>
              <a:pPr/>
              <a:t>1</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83734BFB-DF38-44DA-9D3E-4DDA344BB4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a:extLst>
              <a:ext uri="{FF2B5EF4-FFF2-40B4-BE49-F238E27FC236}">
                <a16:creationId xmlns:a16="http://schemas.microsoft.com/office/drawing/2014/main" id="{E6B153ED-9A9C-4380-B2DA-2214EDF634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sz="1100" dirty="0"/>
          </a:p>
        </p:txBody>
      </p:sp>
      <p:sp>
        <p:nvSpPr>
          <p:cNvPr id="9220" name="Foliennummernplatzhalter 3">
            <a:extLst>
              <a:ext uri="{FF2B5EF4-FFF2-40B4-BE49-F238E27FC236}">
                <a16:creationId xmlns:a16="http://schemas.microsoft.com/office/drawing/2014/main" id="{6791B463-654E-44C8-97DF-FD527D9C4F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73113" indent="-296863">
              <a:defRPr>
                <a:solidFill>
                  <a:schemeClr val="tx1"/>
                </a:solidFill>
                <a:latin typeface="Calibri" panose="020F0502020204030204" pitchFamily="34" charset="0"/>
                <a:cs typeface="Arial" panose="020B0604020202020204" pitchFamily="34" charset="0"/>
              </a:defRPr>
            </a:lvl2pPr>
            <a:lvl3pPr marL="1189038" indent="-236538">
              <a:defRPr>
                <a:solidFill>
                  <a:schemeClr val="tx1"/>
                </a:solidFill>
                <a:latin typeface="Calibri" panose="020F0502020204030204" pitchFamily="34" charset="0"/>
                <a:cs typeface="Arial" panose="020B0604020202020204" pitchFamily="34" charset="0"/>
              </a:defRPr>
            </a:lvl3pPr>
            <a:lvl4pPr marL="1665288" indent="-236538">
              <a:defRPr>
                <a:solidFill>
                  <a:schemeClr val="tx1"/>
                </a:solidFill>
                <a:latin typeface="Calibri" panose="020F0502020204030204" pitchFamily="34" charset="0"/>
                <a:cs typeface="Arial" panose="020B0604020202020204" pitchFamily="34" charset="0"/>
              </a:defRPr>
            </a:lvl4pPr>
            <a:lvl5pPr marL="2139950" indent="-236538">
              <a:defRPr>
                <a:solidFill>
                  <a:schemeClr val="tx1"/>
                </a:solidFill>
                <a:latin typeface="Calibri" panose="020F0502020204030204" pitchFamily="34" charset="0"/>
                <a:cs typeface="Arial" panose="020B0604020202020204" pitchFamily="34" charset="0"/>
              </a:defRPr>
            </a:lvl5pPr>
            <a:lvl6pPr marL="25971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543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115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87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457A31-439B-4AA8-9E29-F43F92DB1BBA}" type="slidenum">
              <a:rPr lang="de-DE" altLang="de-DE" smtClean="0"/>
              <a:pPr/>
              <a:t>2</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a:extLst>
              <a:ext uri="{FF2B5EF4-FFF2-40B4-BE49-F238E27FC236}">
                <a16:creationId xmlns:a16="http://schemas.microsoft.com/office/drawing/2014/main" id="{D9EE51B6-2E89-4D52-8B59-454A0C8669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a:extLst>
              <a:ext uri="{FF2B5EF4-FFF2-40B4-BE49-F238E27FC236}">
                <a16:creationId xmlns:a16="http://schemas.microsoft.com/office/drawing/2014/main" id="{FAED9D1F-403C-4797-8D70-0C5AD62531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sz="1100" dirty="0"/>
          </a:p>
        </p:txBody>
      </p:sp>
      <p:sp>
        <p:nvSpPr>
          <p:cNvPr id="11268" name="Foliennummernplatzhalter 3">
            <a:extLst>
              <a:ext uri="{FF2B5EF4-FFF2-40B4-BE49-F238E27FC236}">
                <a16:creationId xmlns:a16="http://schemas.microsoft.com/office/drawing/2014/main" id="{69314262-9D50-493B-A8F3-E6857D1B86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73113" indent="-296863">
              <a:defRPr>
                <a:solidFill>
                  <a:schemeClr val="tx1"/>
                </a:solidFill>
                <a:latin typeface="Calibri" panose="020F0502020204030204" pitchFamily="34" charset="0"/>
                <a:cs typeface="Arial" panose="020B0604020202020204" pitchFamily="34" charset="0"/>
              </a:defRPr>
            </a:lvl2pPr>
            <a:lvl3pPr marL="1189038" indent="-236538">
              <a:defRPr>
                <a:solidFill>
                  <a:schemeClr val="tx1"/>
                </a:solidFill>
                <a:latin typeface="Calibri" panose="020F0502020204030204" pitchFamily="34" charset="0"/>
                <a:cs typeface="Arial" panose="020B0604020202020204" pitchFamily="34" charset="0"/>
              </a:defRPr>
            </a:lvl3pPr>
            <a:lvl4pPr marL="1665288" indent="-236538">
              <a:defRPr>
                <a:solidFill>
                  <a:schemeClr val="tx1"/>
                </a:solidFill>
                <a:latin typeface="Calibri" panose="020F0502020204030204" pitchFamily="34" charset="0"/>
                <a:cs typeface="Arial" panose="020B0604020202020204" pitchFamily="34" charset="0"/>
              </a:defRPr>
            </a:lvl4pPr>
            <a:lvl5pPr marL="2139950" indent="-236538">
              <a:defRPr>
                <a:solidFill>
                  <a:schemeClr val="tx1"/>
                </a:solidFill>
                <a:latin typeface="Calibri" panose="020F0502020204030204" pitchFamily="34" charset="0"/>
                <a:cs typeface="Arial" panose="020B0604020202020204" pitchFamily="34" charset="0"/>
              </a:defRPr>
            </a:lvl5pPr>
            <a:lvl6pPr marL="25971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543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115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87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4E0BFE-A469-4231-AED4-3DAD39250C36}" type="slidenum">
              <a:rPr lang="de-DE" altLang="de-DE" smtClean="0"/>
              <a:pPr/>
              <a:t>3</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a:extLst>
              <a:ext uri="{FF2B5EF4-FFF2-40B4-BE49-F238E27FC236}">
                <a16:creationId xmlns:a16="http://schemas.microsoft.com/office/drawing/2014/main" id="{D139AE28-7017-4466-896B-2C879424AC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a:extLst>
              <a:ext uri="{FF2B5EF4-FFF2-40B4-BE49-F238E27FC236}">
                <a16:creationId xmlns:a16="http://schemas.microsoft.com/office/drawing/2014/main" id="{98B8EE7B-3E85-4E8F-B7D6-1C5BEC2CDD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sz="1100" dirty="0"/>
          </a:p>
        </p:txBody>
      </p:sp>
      <p:sp>
        <p:nvSpPr>
          <p:cNvPr id="13316" name="Foliennummernplatzhalter 3">
            <a:extLst>
              <a:ext uri="{FF2B5EF4-FFF2-40B4-BE49-F238E27FC236}">
                <a16:creationId xmlns:a16="http://schemas.microsoft.com/office/drawing/2014/main" id="{08A3A92E-B0E2-4C9E-82F3-4EA043F6AD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73113" indent="-296863">
              <a:defRPr>
                <a:solidFill>
                  <a:schemeClr val="tx1"/>
                </a:solidFill>
                <a:latin typeface="Calibri" panose="020F0502020204030204" pitchFamily="34" charset="0"/>
                <a:cs typeface="Arial" panose="020B0604020202020204" pitchFamily="34" charset="0"/>
              </a:defRPr>
            </a:lvl2pPr>
            <a:lvl3pPr marL="1189038" indent="-236538">
              <a:defRPr>
                <a:solidFill>
                  <a:schemeClr val="tx1"/>
                </a:solidFill>
                <a:latin typeface="Calibri" panose="020F0502020204030204" pitchFamily="34" charset="0"/>
                <a:cs typeface="Arial" panose="020B0604020202020204" pitchFamily="34" charset="0"/>
              </a:defRPr>
            </a:lvl3pPr>
            <a:lvl4pPr marL="1665288" indent="-236538">
              <a:defRPr>
                <a:solidFill>
                  <a:schemeClr val="tx1"/>
                </a:solidFill>
                <a:latin typeface="Calibri" panose="020F0502020204030204" pitchFamily="34" charset="0"/>
                <a:cs typeface="Arial" panose="020B0604020202020204" pitchFamily="34" charset="0"/>
              </a:defRPr>
            </a:lvl4pPr>
            <a:lvl5pPr marL="2139950" indent="-236538">
              <a:defRPr>
                <a:solidFill>
                  <a:schemeClr val="tx1"/>
                </a:solidFill>
                <a:latin typeface="Calibri" panose="020F0502020204030204" pitchFamily="34" charset="0"/>
                <a:cs typeface="Arial" panose="020B0604020202020204" pitchFamily="34" charset="0"/>
              </a:defRPr>
            </a:lvl5pPr>
            <a:lvl6pPr marL="25971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543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115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8750" indent="-2365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6C83117-CE18-46ED-895A-CB611A91306E}" type="slidenum">
              <a:rPr lang="de-DE" altLang="de-DE" smtClean="0"/>
              <a:pPr/>
              <a:t>4</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A90139E7-E1DA-4058-AF5F-46594DC8E0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a:extLst>
              <a:ext uri="{FF2B5EF4-FFF2-40B4-BE49-F238E27FC236}">
                <a16:creationId xmlns:a16="http://schemas.microsoft.com/office/drawing/2014/main" id="{3DC16A75-5F74-4455-B787-FD645B164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5000"/>
              </a:lnSpc>
            </a:pPr>
            <a:endParaRPr lang="de-AT" altLang="de-DE" sz="1100" dirty="0">
              <a:solidFill>
                <a:srgbClr val="5F5F5F"/>
              </a:solidFill>
              <a:latin typeface="Corbel" panose="020B0503020204020204" pitchFamily="34" charset="0"/>
            </a:endParaRPr>
          </a:p>
          <a:p>
            <a:pPr eaLnBrk="1" hangingPunct="1">
              <a:lnSpc>
                <a:spcPct val="125000"/>
              </a:lnSpc>
            </a:pPr>
            <a:endParaRPr lang="de-AT" altLang="de-DE" sz="1100" dirty="0">
              <a:solidFill>
                <a:srgbClr val="5F5F5F"/>
              </a:solidFill>
              <a:latin typeface="Corbel" panose="020B0503020204020204" pitchFamily="34" charset="0"/>
            </a:endParaRPr>
          </a:p>
          <a:p>
            <a:pPr eaLnBrk="1" hangingPunct="1">
              <a:lnSpc>
                <a:spcPct val="125000"/>
              </a:lnSpc>
            </a:pPr>
            <a:endParaRPr lang="de-AT" altLang="de-DE" sz="1100" dirty="0">
              <a:solidFill>
                <a:srgbClr val="5F5F5F"/>
              </a:solidFill>
              <a:latin typeface="Corbel" panose="020B0503020204020204" pitchFamily="34" charset="0"/>
            </a:endParaRPr>
          </a:p>
        </p:txBody>
      </p:sp>
      <p:sp>
        <p:nvSpPr>
          <p:cNvPr id="22532" name="Foliennummernplatzhalter 3">
            <a:extLst>
              <a:ext uri="{FF2B5EF4-FFF2-40B4-BE49-F238E27FC236}">
                <a16:creationId xmlns:a16="http://schemas.microsoft.com/office/drawing/2014/main" id="{C262AFF0-23C9-4245-8B91-DCFA2FF026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597EB6-3107-41B1-9527-8CB4ECF5441E}" type="slidenum">
              <a:rPr lang="de-DE" altLang="de-DE" smtClean="0"/>
              <a:pPr/>
              <a:t>6</a:t>
            </a:fld>
            <a:endParaRPr lang="de-DE" altLang="de-DE"/>
          </a:p>
        </p:txBody>
      </p:sp>
    </p:spTree>
    <p:extLst>
      <p:ext uri="{BB962C8B-B14F-4D97-AF65-F5344CB8AC3E}">
        <p14:creationId xmlns:p14="http://schemas.microsoft.com/office/powerpoint/2010/main" val="394372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A90139E7-E1DA-4058-AF5F-46594DC8E0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a:extLst>
              <a:ext uri="{FF2B5EF4-FFF2-40B4-BE49-F238E27FC236}">
                <a16:creationId xmlns:a16="http://schemas.microsoft.com/office/drawing/2014/main" id="{3DC16A75-5F74-4455-B787-FD645B164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5000"/>
              </a:lnSpc>
            </a:pPr>
            <a:endParaRPr lang="de-AT" altLang="de-DE" sz="1100" dirty="0">
              <a:solidFill>
                <a:srgbClr val="5F5F5F"/>
              </a:solidFill>
              <a:latin typeface="Corbel" panose="020B0503020204020204" pitchFamily="34" charset="0"/>
            </a:endParaRPr>
          </a:p>
          <a:p>
            <a:pPr eaLnBrk="1" hangingPunct="1">
              <a:lnSpc>
                <a:spcPct val="125000"/>
              </a:lnSpc>
            </a:pPr>
            <a:endParaRPr lang="de-AT" altLang="de-DE" sz="1100" dirty="0">
              <a:solidFill>
                <a:srgbClr val="5F5F5F"/>
              </a:solidFill>
              <a:latin typeface="Corbel" panose="020B0503020204020204" pitchFamily="34" charset="0"/>
            </a:endParaRPr>
          </a:p>
          <a:p>
            <a:pPr eaLnBrk="1" hangingPunct="1">
              <a:lnSpc>
                <a:spcPct val="125000"/>
              </a:lnSpc>
            </a:pPr>
            <a:endParaRPr lang="de-AT" altLang="de-DE" sz="1100" dirty="0">
              <a:solidFill>
                <a:srgbClr val="5F5F5F"/>
              </a:solidFill>
              <a:latin typeface="Corbel" panose="020B0503020204020204" pitchFamily="34" charset="0"/>
            </a:endParaRPr>
          </a:p>
        </p:txBody>
      </p:sp>
      <p:sp>
        <p:nvSpPr>
          <p:cNvPr id="22532" name="Foliennummernplatzhalter 3">
            <a:extLst>
              <a:ext uri="{FF2B5EF4-FFF2-40B4-BE49-F238E27FC236}">
                <a16:creationId xmlns:a16="http://schemas.microsoft.com/office/drawing/2014/main" id="{C262AFF0-23C9-4245-8B91-DCFA2FF026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597EB6-3107-41B1-9527-8CB4ECF5441E}" type="slidenum">
              <a:rPr lang="de-DE" altLang="de-DE" smtClean="0"/>
              <a:pPr/>
              <a:t>8</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a:extLst>
              <a:ext uri="{FF2B5EF4-FFF2-40B4-BE49-F238E27FC236}">
                <a16:creationId xmlns:a16="http://schemas.microsoft.com/office/drawing/2014/main" id="{747114BD-571D-4ACB-BC5C-75634B7539D8}"/>
              </a:ext>
            </a:extLst>
          </p:cNvPr>
          <p:cNvSpPr>
            <a:spLocks noGrp="1" noRot="1" noChangeAspect="1" noTextEdit="1"/>
          </p:cNvSpPr>
          <p:nvPr>
            <p:ph type="sldImg"/>
          </p:nvPr>
        </p:nvSpPr>
        <p:spPr bwMode="auto">
          <a:xfrm>
            <a:off x="846138" y="882650"/>
            <a:ext cx="5800725" cy="4351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a:extLst>
              <a:ext uri="{FF2B5EF4-FFF2-40B4-BE49-F238E27FC236}">
                <a16:creationId xmlns:a16="http://schemas.microsoft.com/office/drawing/2014/main" id="{B4287715-06BC-46CB-BE89-5D2A70852B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a:p>
        </p:txBody>
      </p:sp>
      <p:sp>
        <p:nvSpPr>
          <p:cNvPr id="4" name="Foliennummernplatzhalter 3">
            <a:extLst>
              <a:ext uri="{FF2B5EF4-FFF2-40B4-BE49-F238E27FC236}">
                <a16:creationId xmlns:a16="http://schemas.microsoft.com/office/drawing/2014/main" id="{F43A0DED-531F-489C-A4B4-F5CD4B067AC7}"/>
              </a:ext>
            </a:extLst>
          </p:cNvPr>
          <p:cNvSpPr>
            <a:spLocks noGrp="1"/>
          </p:cNvSpPr>
          <p:nvPr>
            <p:ph type="sldNum" sz="quarter" idx="5"/>
          </p:nvPr>
        </p:nvSpPr>
        <p:spPr/>
        <p:txBody>
          <a:bodyPr/>
          <a:lstStyle/>
          <a:p>
            <a:pPr>
              <a:defRPr/>
            </a:pPr>
            <a:fld id="{5D03C611-8552-4220-8FEA-124E89DC9202}" type="slidenum">
              <a:rPr lang="de-AT" sz="1400" spc="-1">
                <a:latin typeface="Times New Roman"/>
              </a:rPr>
              <a:pPr>
                <a:defRPr/>
              </a:pPr>
              <a:t>17</a:t>
            </a:fld>
            <a:endParaRPr lang="de-AT" sz="1400"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a:extLst>
              <a:ext uri="{FF2B5EF4-FFF2-40B4-BE49-F238E27FC236}">
                <a16:creationId xmlns:a16="http://schemas.microsoft.com/office/drawing/2014/main" id="{9B706219-B109-4114-B593-CE848FCC0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a:extLst>
              <a:ext uri="{FF2B5EF4-FFF2-40B4-BE49-F238E27FC236}">
                <a16:creationId xmlns:a16="http://schemas.microsoft.com/office/drawing/2014/main" id="{61B38694-9000-4CF6-9C59-FB45920F2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a:p>
        </p:txBody>
      </p:sp>
      <p:sp>
        <p:nvSpPr>
          <p:cNvPr id="43012" name="Foliennummernplatzhalter 3">
            <a:extLst>
              <a:ext uri="{FF2B5EF4-FFF2-40B4-BE49-F238E27FC236}">
                <a16:creationId xmlns:a16="http://schemas.microsoft.com/office/drawing/2014/main" id="{F3BA737E-E51C-4F47-922E-B1FA124B81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2FD6CDA-5E0E-4B30-83C3-169C42CF9D03}" type="slidenum">
              <a:rPr lang="de-DE" altLang="de-DE" smtClean="0"/>
              <a:pPr/>
              <a:t>18</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lge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636B637-F374-42C8-8759-FDA7615B2C40}"/>
              </a:ext>
            </a:extLst>
          </p:cNvPr>
          <p:cNvSpPr>
            <a:spLocks noChangeArrowheads="1"/>
          </p:cNvSpPr>
          <p:nvPr userDrawn="1"/>
        </p:nvSpPr>
        <p:spPr bwMode="auto">
          <a:xfrm>
            <a:off x="5045075" y="284163"/>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de-AT" altLang="de-DE" sz="800" dirty="0">
                <a:latin typeface="Corbel" panose="020B0503020204020204" pitchFamily="34" charset="0"/>
              </a:rPr>
              <a:t>Staats- und wehrpolitische Bildung im Bundesheer</a:t>
            </a:r>
          </a:p>
        </p:txBody>
      </p:sp>
      <p:pic>
        <p:nvPicPr>
          <p:cNvPr id="3" name="Grafik 2">
            <a:extLst>
              <a:ext uri="{FF2B5EF4-FFF2-40B4-BE49-F238E27FC236}">
                <a16:creationId xmlns:a16="http://schemas.microsoft.com/office/drawing/2014/main" id="{DAC7B669-E82F-43B1-851E-726EC50FBB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9238" y="179388"/>
            <a:ext cx="16795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platzhalter 2"/>
          <p:cNvSpPr>
            <a:spLocks noGrp="1"/>
          </p:cNvSpPr>
          <p:nvPr>
            <p:ph type="body" sz="quarter" idx="17"/>
          </p:nvPr>
        </p:nvSpPr>
        <p:spPr>
          <a:xfrm>
            <a:off x="643882" y="1245917"/>
            <a:ext cx="7751786" cy="552403"/>
          </a:xfrm>
          <a:prstGeom prst="rect">
            <a:avLst/>
          </a:prstGeom>
        </p:spPr>
        <p:txBody>
          <a:bodyPr lIns="0" tIns="0" rIns="0" bIns="0">
            <a:normAutofit/>
          </a:bodyPr>
          <a:lstStyle>
            <a:lvl1pPr marL="0" indent="0">
              <a:buNone/>
              <a:tabLst>
                <a:tab pos="989013" algn="l"/>
              </a:tabLst>
              <a:defRPr sz="2400" b="1">
                <a:solidFill>
                  <a:srgbClr val="5F5F5F"/>
                </a:solidFill>
                <a:latin typeface="Corbel" panose="020B0503020204020204" pitchFamily="34" charset="0"/>
              </a:defRPr>
            </a:lvl1pPr>
            <a:lvl2pPr marL="457200" indent="0">
              <a:buNone/>
              <a:defRPr>
                <a:latin typeface="Franklin Gothic Demi" panose="020B0703020102020204" pitchFamily="34" charset="0"/>
              </a:defRPr>
            </a:lvl2pPr>
            <a:lvl3pPr marL="914400" indent="0">
              <a:buNone/>
              <a:defRPr>
                <a:latin typeface="Franklin Gothic Demi" panose="020B0703020102020204" pitchFamily="34" charset="0"/>
              </a:defRPr>
            </a:lvl3pPr>
            <a:lvl4pPr marL="1371600" indent="0">
              <a:buNone/>
              <a:defRPr>
                <a:latin typeface="Franklin Gothic Demi" panose="020B0703020102020204" pitchFamily="34" charset="0"/>
              </a:defRPr>
            </a:lvl4pPr>
            <a:lvl5pPr marL="1828800" indent="0">
              <a:buNone/>
              <a:defRPr>
                <a:latin typeface="Franklin Gothic Demi" panose="020B0703020102020204" pitchFamily="34" charset="0"/>
              </a:defRPr>
            </a:lvl5pPr>
          </a:lstStyle>
          <a:p>
            <a:pPr lvl="0"/>
            <a:r>
              <a:rPr lang="de-DE" dirty="0"/>
              <a:t>Textmasterformat bearbeiten</a:t>
            </a:r>
          </a:p>
        </p:txBody>
      </p:sp>
      <p:sp>
        <p:nvSpPr>
          <p:cNvPr id="5" name="Textplatzhalter 15"/>
          <p:cNvSpPr>
            <a:spLocks noGrp="1"/>
          </p:cNvSpPr>
          <p:nvPr>
            <p:ph type="body" sz="quarter" idx="19" hasCustomPrompt="1"/>
          </p:nvPr>
        </p:nvSpPr>
        <p:spPr>
          <a:xfrm>
            <a:off x="643883" y="2034540"/>
            <a:ext cx="7751786" cy="3956505"/>
          </a:xfrm>
          <a:prstGeom prst="rect">
            <a:avLst/>
          </a:prstGeom>
        </p:spPr>
        <p:txBody>
          <a:bodyPr lIns="0" tIns="0" rIns="0" bIns="0"/>
          <a:lstStyle>
            <a:lvl1pPr marL="360000" marR="0" indent="-360000" algn="l" defTabSz="720000" rtl="0" eaLnBrk="1" fontAlgn="auto" latinLnBrk="0" hangingPunct="1">
              <a:lnSpc>
                <a:spcPct val="100000"/>
              </a:lnSpc>
              <a:spcBef>
                <a:spcPts val="0"/>
              </a:spcBef>
              <a:spcAft>
                <a:spcPts val="600"/>
              </a:spcAft>
              <a:buClr>
                <a:srgbClr val="0070C0"/>
              </a:buClr>
              <a:buSzPct val="90000"/>
              <a:buFont typeface="Franklin Gothic Demi" panose="020B0703020102020204" pitchFamily="34" charset="0"/>
              <a:buChar char="►"/>
              <a:tabLst/>
              <a:defRPr sz="2000" baseline="0">
                <a:solidFill>
                  <a:srgbClr val="5F5F5F"/>
                </a:solidFill>
                <a:latin typeface="Corbel" panose="020B0503020204020204" pitchFamily="34" charset="0"/>
              </a:defRPr>
            </a:lvl1pPr>
            <a:lvl2pPr marL="623888" indent="-263525">
              <a:lnSpc>
                <a:spcPct val="120000"/>
              </a:lnSpc>
              <a:spcBef>
                <a:spcPts val="0"/>
              </a:spcBef>
              <a:spcAft>
                <a:spcPts val="0"/>
              </a:spcAft>
              <a:buClrTx/>
              <a:buSzPct val="120000"/>
              <a:buFont typeface="Arial" panose="020B0604020202020204" pitchFamily="34" charset="0"/>
              <a:buChar char="•"/>
              <a:defRPr sz="2000" b="0" baseline="0">
                <a:solidFill>
                  <a:srgbClr val="5F5F5F"/>
                </a:solidFill>
                <a:latin typeface="Corbel" panose="020B0503020204020204" pitchFamily="34" charset="0"/>
              </a:defRPr>
            </a:lvl2pPr>
            <a:lvl3pPr marL="1080000" indent="-360000">
              <a:lnSpc>
                <a:spcPct val="120000"/>
              </a:lnSpc>
              <a:spcBef>
                <a:spcPts val="0"/>
              </a:spcBef>
              <a:spcAft>
                <a:spcPts val="0"/>
              </a:spcAft>
              <a:buClr>
                <a:srgbClr val="336600"/>
              </a:buClr>
              <a:buSzPct val="90000"/>
              <a:buFont typeface="Franklin Gothic Demi" panose="020B0703020102020204" pitchFamily="34" charset="0"/>
              <a:buChar char="►"/>
              <a:defRPr sz="1800">
                <a:latin typeface="Franklin Gothic Medium" panose="020B0603020102020204" pitchFamily="34" charset="0"/>
              </a:defRPr>
            </a:lvl3pPr>
            <a:lvl4pPr marL="1440000" indent="-360000">
              <a:lnSpc>
                <a:spcPct val="120000"/>
              </a:lnSpc>
              <a:spcBef>
                <a:spcPts val="0"/>
              </a:spcBef>
              <a:spcAft>
                <a:spcPts val="0"/>
              </a:spcAft>
              <a:buClr>
                <a:srgbClr val="336600"/>
              </a:buClr>
              <a:buSzPct val="90000"/>
              <a:buFont typeface="Franklin Gothic Demi" panose="020B0703020102020204" pitchFamily="34" charset="0"/>
              <a:buChar char="►"/>
              <a:defRPr sz="1600">
                <a:latin typeface="Franklin Gothic Medium" panose="020B0603020102020204" pitchFamily="34" charset="0"/>
              </a:defRPr>
            </a:lvl4pPr>
            <a:lvl5pPr marL="1800000" indent="-360000">
              <a:lnSpc>
                <a:spcPct val="120000"/>
              </a:lnSpc>
              <a:spcBef>
                <a:spcPts val="0"/>
              </a:spcBef>
              <a:spcAft>
                <a:spcPts val="0"/>
              </a:spcAft>
              <a:buClr>
                <a:srgbClr val="336600"/>
              </a:buClr>
              <a:buSzPct val="90000"/>
              <a:buFont typeface="Franklin Gothic Demi" panose="020B0703020102020204" pitchFamily="34" charset="0"/>
              <a:buChar char="►"/>
              <a:defRPr sz="1600">
                <a:latin typeface="Franklin Gothic Medium" panose="020B0603020102020204" pitchFamily="34" charset="0"/>
              </a:defRPr>
            </a:lvl5pPr>
          </a:lstStyle>
          <a:p>
            <a:pPr lvl="0"/>
            <a:r>
              <a:rPr lang="de-DE" dirty="0"/>
              <a:t>Textmasterformat </a:t>
            </a:r>
            <a:r>
              <a:rPr lang="de-DE" dirty="0" smtClean="0"/>
              <a:t>bearbeiten</a:t>
            </a:r>
          </a:p>
          <a:p>
            <a:pPr lvl="1"/>
            <a:r>
              <a:rPr lang="de-DE" dirty="0" smtClean="0">
                <a:latin typeface="Corbel" panose="020B0503020204020204" pitchFamily="34" charset="0"/>
              </a:rPr>
              <a:t>Text eingeben</a:t>
            </a:r>
            <a:endParaRPr lang="de-DE" dirty="0"/>
          </a:p>
          <a:p>
            <a:pPr lvl="1"/>
            <a:endParaRPr lang="de-DE" dirty="0"/>
          </a:p>
        </p:txBody>
      </p:sp>
      <p:sp>
        <p:nvSpPr>
          <p:cNvPr id="7" name="Rectangle 25">
            <a:extLst>
              <a:ext uri="{FF2B5EF4-FFF2-40B4-BE49-F238E27FC236}">
                <a16:creationId xmlns:a16="http://schemas.microsoft.com/office/drawing/2014/main" id="{0B0FE49A-B417-4F74-8DE5-EB302B0BFBDA}"/>
              </a:ext>
            </a:extLst>
          </p:cNvPr>
          <p:cNvSpPr>
            <a:spLocks noChangeArrowheads="1"/>
          </p:cNvSpPr>
          <p:nvPr userDrawn="1"/>
        </p:nvSpPr>
        <p:spPr bwMode="auto">
          <a:xfrm>
            <a:off x="0" y="800100"/>
            <a:ext cx="9144000" cy="36513"/>
          </a:xfrm>
          <a:prstGeom prst="rect">
            <a:avLst/>
          </a:prstGeom>
          <a:solidFill>
            <a:srgbClr val="E6320F"/>
          </a:solidFill>
          <a:ln>
            <a:noFill/>
          </a:ln>
          <a:effectLs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Corbel" panose="020B0503020204020204" pitchFamily="34" charset="0"/>
            </a:endParaRPr>
          </a:p>
        </p:txBody>
      </p:sp>
      <p:pic>
        <p:nvPicPr>
          <p:cNvPr id="8" name="Picture 23" descr="pbb_logomuster_FERTI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userDrawn="1"/>
        </p:nvSpPr>
        <p:spPr>
          <a:xfrm>
            <a:off x="1445741" y="6466703"/>
            <a:ext cx="6252519" cy="276999"/>
          </a:xfrm>
          <a:prstGeom prst="rect">
            <a:avLst/>
          </a:prstGeom>
          <a:noFill/>
        </p:spPr>
        <p:txBody>
          <a:bodyPr wrap="square" rtlCol="0">
            <a:spAutoFit/>
          </a:bodyPr>
          <a:lstStyle/>
          <a:p>
            <a:pPr algn="ctr"/>
            <a:r>
              <a:rPr lang="de-AT" sz="1200" dirty="0">
                <a:latin typeface="Corbel" panose="020B0503020204020204" pitchFamily="34" charset="0"/>
              </a:rPr>
              <a:t>Stundenbild 6 | Europäische Union</a:t>
            </a:r>
            <a:r>
              <a:rPr lang="de-AT" sz="1200" baseline="0" dirty="0">
                <a:latin typeface="Corbel" panose="020B0503020204020204" pitchFamily="34" charset="0"/>
              </a:rPr>
              <a:t> und der Beitrag Österreichs</a:t>
            </a:r>
            <a:endParaRPr lang="de-AT" sz="1200" dirty="0">
              <a:latin typeface="Corbel" panose="020B0503020204020204" pitchFamily="34" charset="0"/>
            </a:endParaRPr>
          </a:p>
        </p:txBody>
      </p:sp>
    </p:spTree>
    <p:extLst>
      <p:ext uri="{BB962C8B-B14F-4D97-AF65-F5344CB8AC3E}">
        <p14:creationId xmlns:p14="http://schemas.microsoft.com/office/powerpoint/2010/main" val="246228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3" name="Picture 44" descr="pbb_logomuster_FERTIG">
            <a:extLst>
              <a:ext uri="{FF2B5EF4-FFF2-40B4-BE49-F238E27FC236}">
                <a16:creationId xmlns:a16="http://schemas.microsoft.com/office/drawing/2014/main" id="{8EC0D49C-E703-461D-AC06-ED7BC8A412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53425" y="21336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6">
            <a:extLst>
              <a:ext uri="{FF2B5EF4-FFF2-40B4-BE49-F238E27FC236}">
                <a16:creationId xmlns:a16="http://schemas.microsoft.com/office/drawing/2014/main" id="{FE90584A-4D35-40C6-9BE9-7E2DBA35DE48}"/>
              </a:ext>
            </a:extLst>
          </p:cNvPr>
          <p:cNvSpPr>
            <a:spLocks noChangeArrowheads="1"/>
          </p:cNvSpPr>
          <p:nvPr userDrawn="1"/>
        </p:nvSpPr>
        <p:spPr bwMode="auto">
          <a:xfrm>
            <a:off x="0" y="1771650"/>
            <a:ext cx="9144000" cy="14446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Corbel" panose="020B0503020204020204" pitchFamily="34" charset="0"/>
            </a:endParaRPr>
          </a:p>
        </p:txBody>
      </p:sp>
      <p:sp>
        <p:nvSpPr>
          <p:cNvPr id="5" name="Textplatzhalter 3">
            <a:extLst>
              <a:ext uri="{FF2B5EF4-FFF2-40B4-BE49-F238E27FC236}">
                <a16:creationId xmlns:a16="http://schemas.microsoft.com/office/drawing/2014/main" id="{E6CE8B5F-4500-46E8-9C6C-4011D6E65697}"/>
              </a:ext>
            </a:extLst>
          </p:cNvPr>
          <p:cNvSpPr txBox="1">
            <a:spLocks/>
          </p:cNvSpPr>
          <p:nvPr userDrawn="1"/>
        </p:nvSpPr>
        <p:spPr bwMode="auto">
          <a:xfrm>
            <a:off x="5072063" y="677863"/>
            <a:ext cx="38084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lnSpc>
                <a:spcPct val="90000"/>
              </a:lnSpc>
              <a:spcBef>
                <a:spcPts val="1000"/>
              </a:spcBef>
              <a:buFont typeface="Arial" panose="020B0604020202020204" pitchFamily="34" charset="0"/>
              <a:buNone/>
            </a:pPr>
            <a:r>
              <a:rPr lang="de-AT" altLang="de-DE" sz="1200" b="1">
                <a:solidFill>
                  <a:srgbClr val="000000"/>
                </a:solidFill>
                <a:latin typeface="Corbel" panose="020B0503020204020204" pitchFamily="34" charset="0"/>
              </a:rPr>
              <a:t>Staats- und wehrpolitische Bildung im Bundesheer</a:t>
            </a:r>
          </a:p>
        </p:txBody>
      </p:sp>
      <p:pic>
        <p:nvPicPr>
          <p:cNvPr id="6" name="Grafik 12">
            <a:extLst>
              <a:ext uri="{FF2B5EF4-FFF2-40B4-BE49-F238E27FC236}">
                <a16:creationId xmlns:a16="http://schemas.microsoft.com/office/drawing/2014/main" id="{37DC4EB3-A6DA-4CA7-823C-8224CCC5E8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9913" y="498475"/>
            <a:ext cx="224313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2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olge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636B637-F374-42C8-8759-FDA7615B2C40}"/>
              </a:ext>
            </a:extLst>
          </p:cNvPr>
          <p:cNvSpPr>
            <a:spLocks noChangeArrowheads="1"/>
          </p:cNvSpPr>
          <p:nvPr userDrawn="1"/>
        </p:nvSpPr>
        <p:spPr bwMode="auto">
          <a:xfrm>
            <a:off x="5045075" y="284163"/>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de-AT" altLang="de-DE" sz="800" dirty="0">
                <a:latin typeface="Corbel" panose="020B0503020204020204" pitchFamily="34" charset="0"/>
              </a:rPr>
              <a:t>Staats- und wehrpolitische Bildung im Bundesheer</a:t>
            </a:r>
          </a:p>
        </p:txBody>
      </p:sp>
      <p:pic>
        <p:nvPicPr>
          <p:cNvPr id="3" name="Grafik 2">
            <a:extLst>
              <a:ext uri="{FF2B5EF4-FFF2-40B4-BE49-F238E27FC236}">
                <a16:creationId xmlns:a16="http://schemas.microsoft.com/office/drawing/2014/main" id="{DAC7B669-E82F-43B1-851E-726EC50FBB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9238" y="179388"/>
            <a:ext cx="16795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platzhalter 2"/>
          <p:cNvSpPr>
            <a:spLocks noGrp="1"/>
          </p:cNvSpPr>
          <p:nvPr>
            <p:ph type="body" sz="quarter" idx="17"/>
          </p:nvPr>
        </p:nvSpPr>
        <p:spPr>
          <a:xfrm>
            <a:off x="1548244" y="1245917"/>
            <a:ext cx="6847423" cy="552403"/>
          </a:xfrm>
          <a:prstGeom prst="rect">
            <a:avLst/>
          </a:prstGeom>
        </p:spPr>
        <p:txBody>
          <a:bodyPr lIns="0" tIns="0" rIns="0" bIns="0" anchor="ctr" anchorCtr="0">
            <a:normAutofit/>
          </a:bodyPr>
          <a:lstStyle>
            <a:lvl1pPr marL="0" indent="0">
              <a:buNone/>
              <a:tabLst>
                <a:tab pos="989013" algn="l"/>
              </a:tabLst>
              <a:defRPr sz="2400" b="1">
                <a:solidFill>
                  <a:srgbClr val="5F5F5F"/>
                </a:solidFill>
                <a:latin typeface="Corbel" panose="020B0503020204020204" pitchFamily="34" charset="0"/>
              </a:defRPr>
            </a:lvl1pPr>
            <a:lvl2pPr marL="457200" indent="0">
              <a:buNone/>
              <a:defRPr>
                <a:latin typeface="Franklin Gothic Demi" panose="020B0703020102020204" pitchFamily="34" charset="0"/>
              </a:defRPr>
            </a:lvl2pPr>
            <a:lvl3pPr marL="914400" indent="0">
              <a:buNone/>
              <a:defRPr>
                <a:latin typeface="Franklin Gothic Demi" panose="020B0703020102020204" pitchFamily="34" charset="0"/>
              </a:defRPr>
            </a:lvl3pPr>
            <a:lvl4pPr marL="1371600" indent="0">
              <a:buNone/>
              <a:defRPr>
                <a:latin typeface="Franklin Gothic Demi" panose="020B0703020102020204" pitchFamily="34" charset="0"/>
              </a:defRPr>
            </a:lvl4pPr>
            <a:lvl5pPr marL="1828800" indent="0">
              <a:buNone/>
              <a:defRPr>
                <a:latin typeface="Franklin Gothic Demi" panose="020B0703020102020204" pitchFamily="34" charset="0"/>
              </a:defRPr>
            </a:lvl5pPr>
          </a:lstStyle>
          <a:p>
            <a:pPr lvl="0"/>
            <a:r>
              <a:rPr lang="de-DE" dirty="0"/>
              <a:t>Textmasterformat bearbeiten</a:t>
            </a:r>
          </a:p>
        </p:txBody>
      </p:sp>
      <p:sp>
        <p:nvSpPr>
          <p:cNvPr id="5" name="Textplatzhalter 15"/>
          <p:cNvSpPr>
            <a:spLocks noGrp="1"/>
          </p:cNvSpPr>
          <p:nvPr>
            <p:ph type="body" sz="quarter" idx="19" hasCustomPrompt="1"/>
          </p:nvPr>
        </p:nvSpPr>
        <p:spPr>
          <a:xfrm>
            <a:off x="643883" y="2034540"/>
            <a:ext cx="7751786" cy="3956505"/>
          </a:xfrm>
          <a:prstGeom prst="rect">
            <a:avLst/>
          </a:prstGeom>
        </p:spPr>
        <p:txBody>
          <a:bodyPr lIns="0" tIns="0" rIns="0" bIns="0"/>
          <a:lstStyle>
            <a:lvl1pPr marL="360000" marR="0" indent="-360000" algn="l" defTabSz="720000" rtl="0" eaLnBrk="1" fontAlgn="auto" latinLnBrk="0" hangingPunct="1">
              <a:lnSpc>
                <a:spcPct val="100000"/>
              </a:lnSpc>
              <a:spcBef>
                <a:spcPts val="0"/>
              </a:spcBef>
              <a:spcAft>
                <a:spcPts val="600"/>
              </a:spcAft>
              <a:buClr>
                <a:srgbClr val="0070C0"/>
              </a:buClr>
              <a:buSzPct val="90000"/>
              <a:buFont typeface="Franklin Gothic Demi" panose="020B0703020102020204" pitchFamily="34" charset="0"/>
              <a:buChar char="►"/>
              <a:tabLst/>
              <a:defRPr sz="2000" baseline="0">
                <a:solidFill>
                  <a:srgbClr val="5F5F5F"/>
                </a:solidFill>
                <a:latin typeface="Corbel" panose="020B0503020204020204" pitchFamily="34" charset="0"/>
              </a:defRPr>
            </a:lvl1pPr>
            <a:lvl2pPr marL="623888" indent="-263525">
              <a:lnSpc>
                <a:spcPct val="120000"/>
              </a:lnSpc>
              <a:spcBef>
                <a:spcPts val="0"/>
              </a:spcBef>
              <a:spcAft>
                <a:spcPts val="0"/>
              </a:spcAft>
              <a:buClrTx/>
              <a:buSzPct val="120000"/>
              <a:buFont typeface="Arial" panose="020B0604020202020204" pitchFamily="34" charset="0"/>
              <a:buChar char="•"/>
              <a:defRPr sz="2000" b="0" baseline="0">
                <a:solidFill>
                  <a:srgbClr val="5F5F5F"/>
                </a:solidFill>
                <a:latin typeface="Corbel" panose="020B0503020204020204" pitchFamily="34" charset="0"/>
              </a:defRPr>
            </a:lvl2pPr>
            <a:lvl3pPr marL="1080000" indent="-360000">
              <a:lnSpc>
                <a:spcPct val="120000"/>
              </a:lnSpc>
              <a:spcBef>
                <a:spcPts val="0"/>
              </a:spcBef>
              <a:spcAft>
                <a:spcPts val="0"/>
              </a:spcAft>
              <a:buClr>
                <a:srgbClr val="336600"/>
              </a:buClr>
              <a:buSzPct val="90000"/>
              <a:buFont typeface="Franklin Gothic Demi" panose="020B0703020102020204" pitchFamily="34" charset="0"/>
              <a:buChar char="►"/>
              <a:defRPr sz="1800">
                <a:latin typeface="Franklin Gothic Medium" panose="020B0603020102020204" pitchFamily="34" charset="0"/>
              </a:defRPr>
            </a:lvl3pPr>
            <a:lvl4pPr marL="1440000" indent="-360000">
              <a:lnSpc>
                <a:spcPct val="120000"/>
              </a:lnSpc>
              <a:spcBef>
                <a:spcPts val="0"/>
              </a:spcBef>
              <a:spcAft>
                <a:spcPts val="0"/>
              </a:spcAft>
              <a:buClr>
                <a:srgbClr val="336600"/>
              </a:buClr>
              <a:buSzPct val="90000"/>
              <a:buFont typeface="Franklin Gothic Demi" panose="020B0703020102020204" pitchFamily="34" charset="0"/>
              <a:buChar char="►"/>
              <a:defRPr sz="1600">
                <a:latin typeface="Franklin Gothic Medium" panose="020B0603020102020204" pitchFamily="34" charset="0"/>
              </a:defRPr>
            </a:lvl4pPr>
            <a:lvl5pPr marL="1800000" indent="-360000">
              <a:lnSpc>
                <a:spcPct val="120000"/>
              </a:lnSpc>
              <a:spcBef>
                <a:spcPts val="0"/>
              </a:spcBef>
              <a:spcAft>
                <a:spcPts val="0"/>
              </a:spcAft>
              <a:buClr>
                <a:srgbClr val="336600"/>
              </a:buClr>
              <a:buSzPct val="90000"/>
              <a:buFont typeface="Franklin Gothic Demi" panose="020B0703020102020204" pitchFamily="34" charset="0"/>
              <a:buChar char="►"/>
              <a:defRPr sz="1600">
                <a:latin typeface="Franklin Gothic Medium" panose="020B0603020102020204" pitchFamily="34" charset="0"/>
              </a:defRPr>
            </a:lvl5pPr>
          </a:lstStyle>
          <a:p>
            <a:pPr lvl="0"/>
            <a:r>
              <a:rPr lang="de-DE" dirty="0"/>
              <a:t>Textmasterformat </a:t>
            </a:r>
            <a:r>
              <a:rPr lang="de-DE" dirty="0" smtClean="0"/>
              <a:t>bearbeiten</a:t>
            </a:r>
          </a:p>
          <a:p>
            <a:pPr lvl="1"/>
            <a:r>
              <a:rPr lang="de-DE" dirty="0" smtClean="0">
                <a:latin typeface="Corbel" panose="020B0503020204020204" pitchFamily="34" charset="0"/>
              </a:rPr>
              <a:t>Text eingeben</a:t>
            </a:r>
            <a:endParaRPr lang="de-DE" dirty="0"/>
          </a:p>
          <a:p>
            <a:pPr lvl="1"/>
            <a:endParaRPr lang="de-DE" dirty="0"/>
          </a:p>
        </p:txBody>
      </p:sp>
      <p:sp>
        <p:nvSpPr>
          <p:cNvPr id="7" name="Rectangle 25">
            <a:extLst>
              <a:ext uri="{FF2B5EF4-FFF2-40B4-BE49-F238E27FC236}">
                <a16:creationId xmlns:a16="http://schemas.microsoft.com/office/drawing/2014/main" id="{0B0FE49A-B417-4F74-8DE5-EB302B0BFBDA}"/>
              </a:ext>
            </a:extLst>
          </p:cNvPr>
          <p:cNvSpPr>
            <a:spLocks noChangeArrowheads="1"/>
          </p:cNvSpPr>
          <p:nvPr userDrawn="1"/>
        </p:nvSpPr>
        <p:spPr bwMode="auto">
          <a:xfrm>
            <a:off x="0" y="800100"/>
            <a:ext cx="9144000" cy="36513"/>
          </a:xfrm>
          <a:prstGeom prst="rect">
            <a:avLst/>
          </a:prstGeom>
          <a:solidFill>
            <a:srgbClr val="E6320F"/>
          </a:solidFill>
          <a:ln>
            <a:noFill/>
          </a:ln>
          <a:effectLs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Corbel" panose="020B0503020204020204" pitchFamily="34" charset="0"/>
            </a:endParaRPr>
          </a:p>
        </p:txBody>
      </p:sp>
      <p:pic>
        <p:nvPicPr>
          <p:cNvPr id="8" name="Picture 23" descr="pbb_logomuster_FERTI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userDrawn="1"/>
        </p:nvPicPr>
        <p:blipFill>
          <a:blip r:embed="rId4"/>
          <a:stretch>
            <a:fillRect/>
          </a:stretch>
        </p:blipFill>
        <p:spPr>
          <a:xfrm>
            <a:off x="512064" y="1216914"/>
            <a:ext cx="881693" cy="581406"/>
          </a:xfrm>
          <a:prstGeom prst="rect">
            <a:avLst/>
          </a:prstGeom>
        </p:spPr>
      </p:pic>
      <p:sp>
        <p:nvSpPr>
          <p:cNvPr id="10" name="Textfeld 9"/>
          <p:cNvSpPr txBox="1"/>
          <p:nvPr userDrawn="1"/>
        </p:nvSpPr>
        <p:spPr>
          <a:xfrm>
            <a:off x="1445741" y="6466703"/>
            <a:ext cx="6252519" cy="276999"/>
          </a:xfrm>
          <a:prstGeom prst="rect">
            <a:avLst/>
          </a:prstGeom>
          <a:noFill/>
        </p:spPr>
        <p:txBody>
          <a:bodyPr wrap="square" rtlCol="0">
            <a:spAutoFit/>
          </a:bodyPr>
          <a:lstStyle/>
          <a:p>
            <a:pPr algn="ctr"/>
            <a:r>
              <a:rPr lang="de-AT" sz="1200" dirty="0">
                <a:latin typeface="Corbel" panose="020B0503020204020204" pitchFamily="34" charset="0"/>
              </a:rPr>
              <a:t>Stundenbild 6 | Europäische Union</a:t>
            </a:r>
            <a:r>
              <a:rPr lang="de-AT" sz="1200" baseline="0" dirty="0">
                <a:latin typeface="Corbel" panose="020B0503020204020204" pitchFamily="34" charset="0"/>
              </a:rPr>
              <a:t> und der Beitrag Österreichs</a:t>
            </a:r>
            <a:endParaRPr lang="de-AT" sz="1200" dirty="0">
              <a:latin typeface="Corbel" panose="020B0503020204020204" pitchFamily="34" charset="0"/>
            </a:endParaRPr>
          </a:p>
        </p:txBody>
      </p:sp>
    </p:spTree>
    <p:extLst>
      <p:ext uri="{BB962C8B-B14F-4D97-AF65-F5344CB8AC3E}">
        <p14:creationId xmlns:p14="http://schemas.microsoft.com/office/powerpoint/2010/main" val="307606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olge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636B637-F374-42C8-8759-FDA7615B2C40}"/>
              </a:ext>
            </a:extLst>
          </p:cNvPr>
          <p:cNvSpPr>
            <a:spLocks noChangeArrowheads="1"/>
          </p:cNvSpPr>
          <p:nvPr userDrawn="1"/>
        </p:nvSpPr>
        <p:spPr bwMode="auto">
          <a:xfrm>
            <a:off x="5045075" y="284163"/>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de-AT" altLang="de-DE" sz="800" dirty="0">
                <a:latin typeface="Corbel" panose="020B0503020204020204" pitchFamily="34" charset="0"/>
              </a:rPr>
              <a:t>Staats- und wehrpolitische Bildung im Bundesheer</a:t>
            </a:r>
          </a:p>
        </p:txBody>
      </p:sp>
      <p:pic>
        <p:nvPicPr>
          <p:cNvPr id="3" name="Grafik 2">
            <a:extLst>
              <a:ext uri="{FF2B5EF4-FFF2-40B4-BE49-F238E27FC236}">
                <a16:creationId xmlns:a16="http://schemas.microsoft.com/office/drawing/2014/main" id="{DAC7B669-E82F-43B1-851E-726EC50FBB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9238" y="179388"/>
            <a:ext cx="16795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platzhalter 2"/>
          <p:cNvSpPr>
            <a:spLocks noGrp="1"/>
          </p:cNvSpPr>
          <p:nvPr>
            <p:ph type="body" sz="quarter" idx="17"/>
          </p:nvPr>
        </p:nvSpPr>
        <p:spPr>
          <a:xfrm>
            <a:off x="643882" y="1245917"/>
            <a:ext cx="7751786" cy="552403"/>
          </a:xfrm>
          <a:prstGeom prst="rect">
            <a:avLst/>
          </a:prstGeom>
        </p:spPr>
        <p:txBody>
          <a:bodyPr lIns="0" tIns="0" rIns="0" bIns="0">
            <a:normAutofit/>
          </a:bodyPr>
          <a:lstStyle>
            <a:lvl1pPr marL="0" indent="0">
              <a:buNone/>
              <a:tabLst>
                <a:tab pos="989013" algn="l"/>
              </a:tabLst>
              <a:defRPr sz="2400" b="1">
                <a:latin typeface="Corbel" panose="020B0503020204020204" pitchFamily="34" charset="0"/>
              </a:defRPr>
            </a:lvl1pPr>
            <a:lvl2pPr marL="457200" indent="0">
              <a:buNone/>
              <a:defRPr>
                <a:latin typeface="Franklin Gothic Demi" panose="020B0703020102020204" pitchFamily="34" charset="0"/>
              </a:defRPr>
            </a:lvl2pPr>
            <a:lvl3pPr marL="914400" indent="0">
              <a:buNone/>
              <a:defRPr>
                <a:latin typeface="Franklin Gothic Demi" panose="020B0703020102020204" pitchFamily="34" charset="0"/>
              </a:defRPr>
            </a:lvl3pPr>
            <a:lvl4pPr marL="1371600" indent="0">
              <a:buNone/>
              <a:defRPr>
                <a:latin typeface="Franklin Gothic Demi" panose="020B0703020102020204" pitchFamily="34" charset="0"/>
              </a:defRPr>
            </a:lvl4pPr>
            <a:lvl5pPr marL="1828800" indent="0">
              <a:buNone/>
              <a:defRPr>
                <a:latin typeface="Franklin Gothic Demi" panose="020B0703020102020204" pitchFamily="34" charset="0"/>
              </a:defRPr>
            </a:lvl5pPr>
          </a:lstStyle>
          <a:p>
            <a:pPr lvl="0"/>
            <a:r>
              <a:rPr lang="de-DE" dirty="0"/>
              <a:t>Textmasterformat bearbeiten</a:t>
            </a:r>
          </a:p>
        </p:txBody>
      </p:sp>
      <p:sp>
        <p:nvSpPr>
          <p:cNvPr id="7" name="Rectangle 25">
            <a:extLst>
              <a:ext uri="{FF2B5EF4-FFF2-40B4-BE49-F238E27FC236}">
                <a16:creationId xmlns:a16="http://schemas.microsoft.com/office/drawing/2014/main" id="{0B0FE49A-B417-4F74-8DE5-EB302B0BFBDA}"/>
              </a:ext>
            </a:extLst>
          </p:cNvPr>
          <p:cNvSpPr>
            <a:spLocks noChangeArrowheads="1"/>
          </p:cNvSpPr>
          <p:nvPr userDrawn="1"/>
        </p:nvSpPr>
        <p:spPr bwMode="auto">
          <a:xfrm>
            <a:off x="0" y="800100"/>
            <a:ext cx="9144000" cy="36513"/>
          </a:xfrm>
          <a:prstGeom prst="rect">
            <a:avLst/>
          </a:prstGeom>
          <a:solidFill>
            <a:srgbClr val="E6320F"/>
          </a:solidFill>
          <a:ln>
            <a:noFill/>
          </a:ln>
          <a:effectLs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Corbel" panose="020B0503020204020204" pitchFamily="34" charset="0"/>
            </a:endParaRPr>
          </a:p>
        </p:txBody>
      </p:sp>
      <p:pic>
        <p:nvPicPr>
          <p:cNvPr id="8" name="Picture 23" descr="pbb_logomuster_FERTI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userDrawn="1"/>
        </p:nvSpPr>
        <p:spPr>
          <a:xfrm>
            <a:off x="1445741" y="6466703"/>
            <a:ext cx="6252519" cy="276999"/>
          </a:xfrm>
          <a:prstGeom prst="rect">
            <a:avLst/>
          </a:prstGeom>
          <a:noFill/>
        </p:spPr>
        <p:txBody>
          <a:bodyPr wrap="square" rtlCol="0">
            <a:spAutoFit/>
          </a:bodyPr>
          <a:lstStyle/>
          <a:p>
            <a:pPr algn="ctr"/>
            <a:r>
              <a:rPr lang="de-AT" sz="1200" dirty="0">
                <a:latin typeface="Corbel" panose="020B0503020204020204" pitchFamily="34" charset="0"/>
              </a:rPr>
              <a:t>Stundenbild 6 | Europäische Union</a:t>
            </a:r>
            <a:r>
              <a:rPr lang="de-AT" sz="1200" baseline="0" dirty="0">
                <a:latin typeface="Corbel" panose="020B0503020204020204" pitchFamily="34" charset="0"/>
              </a:rPr>
              <a:t> und der Beitrag Österreichs</a:t>
            </a:r>
            <a:endParaRPr lang="de-AT" sz="1200" dirty="0">
              <a:latin typeface="Corbel" panose="020B0503020204020204" pitchFamily="34" charset="0"/>
            </a:endParaRPr>
          </a:p>
        </p:txBody>
      </p:sp>
    </p:spTree>
    <p:extLst>
      <p:ext uri="{BB962C8B-B14F-4D97-AF65-F5344CB8AC3E}">
        <p14:creationId xmlns:p14="http://schemas.microsoft.com/office/powerpoint/2010/main" val="75177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extfeld 1"/>
          <p:cNvSpPr txBox="1"/>
          <p:nvPr userDrawn="1"/>
        </p:nvSpPr>
        <p:spPr>
          <a:xfrm>
            <a:off x="1445741" y="6466703"/>
            <a:ext cx="6252519" cy="276999"/>
          </a:xfrm>
          <a:prstGeom prst="rect">
            <a:avLst/>
          </a:prstGeom>
          <a:noFill/>
        </p:spPr>
        <p:txBody>
          <a:bodyPr wrap="square" rtlCol="0">
            <a:spAutoFit/>
          </a:bodyPr>
          <a:lstStyle/>
          <a:p>
            <a:pPr algn="ctr"/>
            <a:r>
              <a:rPr lang="de-AT" sz="1200" dirty="0">
                <a:latin typeface="Corbel" panose="020B0503020204020204" pitchFamily="34" charset="0"/>
              </a:rPr>
              <a:t>Stundenbild 6 | Europäische Union</a:t>
            </a:r>
            <a:r>
              <a:rPr lang="de-AT" sz="1200" baseline="0" dirty="0">
                <a:latin typeface="Corbel" panose="020B0503020204020204" pitchFamily="34" charset="0"/>
              </a:rPr>
              <a:t> und der Beitrag Österreichs</a:t>
            </a:r>
            <a:endParaRPr lang="de-AT" sz="1200" dirty="0">
              <a:latin typeface="Corbel" panose="020B0503020204020204" pitchFamily="34" charset="0"/>
            </a:endParaRPr>
          </a:p>
        </p:txBody>
      </p:sp>
    </p:spTree>
    <p:extLst>
      <p:ext uri="{BB962C8B-B14F-4D97-AF65-F5344CB8AC3E}">
        <p14:creationId xmlns:p14="http://schemas.microsoft.com/office/powerpoint/2010/main" val="234834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extfeld 1"/>
          <p:cNvSpPr txBox="1"/>
          <p:nvPr userDrawn="1"/>
        </p:nvSpPr>
        <p:spPr>
          <a:xfrm>
            <a:off x="1445741" y="6466703"/>
            <a:ext cx="6252519" cy="276999"/>
          </a:xfrm>
          <a:prstGeom prst="rect">
            <a:avLst/>
          </a:prstGeom>
          <a:noFill/>
        </p:spPr>
        <p:txBody>
          <a:bodyPr wrap="square" rtlCol="0">
            <a:spAutoFit/>
          </a:bodyPr>
          <a:lstStyle/>
          <a:p>
            <a:pPr algn="ctr"/>
            <a:r>
              <a:rPr lang="de-AT" sz="1200" dirty="0">
                <a:latin typeface="Corbel" panose="020B0503020204020204" pitchFamily="34" charset="0"/>
              </a:rPr>
              <a:t>Stundenbild 6 | Europäische Union</a:t>
            </a:r>
            <a:r>
              <a:rPr lang="de-AT" sz="1200" baseline="0" dirty="0">
                <a:latin typeface="Corbel" panose="020B0503020204020204" pitchFamily="34" charset="0"/>
              </a:rPr>
              <a:t> und der Beitrag Österreichs</a:t>
            </a:r>
            <a:endParaRPr lang="de-AT" sz="1200" dirty="0">
              <a:latin typeface="Corbel" panose="020B0503020204020204" pitchFamily="34" charset="0"/>
            </a:endParaRPr>
          </a:p>
        </p:txBody>
      </p:sp>
    </p:spTree>
    <p:extLst>
      <p:ext uri="{BB962C8B-B14F-4D97-AF65-F5344CB8AC3E}">
        <p14:creationId xmlns:p14="http://schemas.microsoft.com/office/powerpoint/2010/main" val="326351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Textfeld 1"/>
          <p:cNvSpPr txBox="1"/>
          <p:nvPr userDrawn="1"/>
        </p:nvSpPr>
        <p:spPr>
          <a:xfrm>
            <a:off x="1445741" y="6466703"/>
            <a:ext cx="6252519" cy="276999"/>
          </a:xfrm>
          <a:prstGeom prst="rect">
            <a:avLst/>
          </a:prstGeom>
          <a:noFill/>
        </p:spPr>
        <p:txBody>
          <a:bodyPr wrap="square" rtlCol="0">
            <a:spAutoFit/>
          </a:bodyPr>
          <a:lstStyle/>
          <a:p>
            <a:pPr algn="ctr"/>
            <a:r>
              <a:rPr lang="de-AT" sz="1200" dirty="0">
                <a:latin typeface="Corbel" panose="020B0503020204020204" pitchFamily="34" charset="0"/>
              </a:rPr>
              <a:t>Stundenbild 6 | Europäische Union</a:t>
            </a:r>
            <a:r>
              <a:rPr lang="de-AT" sz="1200" baseline="0" dirty="0">
                <a:latin typeface="Corbel" panose="020B0503020204020204" pitchFamily="34" charset="0"/>
              </a:rPr>
              <a:t> und der Beitrag Österreichs</a:t>
            </a:r>
            <a:endParaRPr lang="de-AT" sz="1200" dirty="0">
              <a:latin typeface="Corbel" panose="020B0503020204020204" pitchFamily="34" charset="0"/>
            </a:endParaRPr>
          </a:p>
        </p:txBody>
      </p:sp>
    </p:spTree>
    <p:extLst>
      <p:ext uri="{BB962C8B-B14F-4D97-AF65-F5344CB8AC3E}">
        <p14:creationId xmlns:p14="http://schemas.microsoft.com/office/powerpoint/2010/main" val="357137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4" r:id="rId1"/>
    <p:sldLayoutId id="2147483911" r:id="rId2"/>
    <p:sldLayoutId id="2147483910" r:id="rId3"/>
    <p:sldLayoutId id="2147483908" r:id="rId4"/>
    <p:sldLayoutId id="2147483901" r:id="rId5"/>
    <p:sldLayoutId id="2147483902" r:id="rId6"/>
    <p:sldLayoutId id="2147483903"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6">
            <a:extLst>
              <a:ext uri="{FF2B5EF4-FFF2-40B4-BE49-F238E27FC236}">
                <a16:creationId xmlns:a16="http://schemas.microsoft.com/office/drawing/2014/main" id="{F1BFED10-B17B-4616-B611-1650A17385A1}"/>
              </a:ext>
            </a:extLst>
          </p:cNvPr>
          <p:cNvSpPr txBox="1">
            <a:spLocks noChangeArrowheads="1"/>
          </p:cNvSpPr>
          <p:nvPr/>
        </p:nvSpPr>
        <p:spPr bwMode="auto">
          <a:xfrm>
            <a:off x="926465" y="3141663"/>
            <a:ext cx="742696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2800" b="1" dirty="0">
                <a:solidFill>
                  <a:srgbClr val="4D4D4D"/>
                </a:solidFill>
                <a:latin typeface="Corbel" panose="020B0503020204020204" pitchFamily="34" charset="0"/>
              </a:rPr>
              <a:t>Europäische Union und der Beitrag Österreichs</a:t>
            </a:r>
            <a:endParaRPr lang="de-AT" altLang="de-DE" sz="3200" b="1" dirty="0">
              <a:solidFill>
                <a:srgbClr val="4D4D4D"/>
              </a:solidFill>
              <a:latin typeface="Corbel" panose="020B0503020204020204" pitchFamily="34" charset="0"/>
            </a:endParaRPr>
          </a:p>
          <a:p>
            <a:pPr eaLnBrk="1" hangingPunct="1">
              <a:spcBef>
                <a:spcPct val="50000"/>
              </a:spcBef>
            </a:pPr>
            <a:endParaRPr lang="de-AT" altLang="de-DE" sz="3200" b="1" dirty="0">
              <a:solidFill>
                <a:srgbClr val="4D4D4D"/>
              </a:solidFill>
              <a:latin typeface="Corbel" panose="020B0503020204020204" pitchFamily="34" charset="0"/>
            </a:endParaRPr>
          </a:p>
        </p:txBody>
      </p:sp>
      <p:sp>
        <p:nvSpPr>
          <p:cNvPr id="6147" name="Text Box 27">
            <a:extLst>
              <a:ext uri="{FF2B5EF4-FFF2-40B4-BE49-F238E27FC236}">
                <a16:creationId xmlns:a16="http://schemas.microsoft.com/office/drawing/2014/main" id="{75841340-D000-4058-A273-CFB147FCB3DC}"/>
              </a:ext>
            </a:extLst>
          </p:cNvPr>
          <p:cNvSpPr txBox="1">
            <a:spLocks noChangeArrowheads="1"/>
          </p:cNvSpPr>
          <p:nvPr/>
        </p:nvSpPr>
        <p:spPr bwMode="auto">
          <a:xfrm>
            <a:off x="926465" y="2781300"/>
            <a:ext cx="579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de-AT" altLang="de-DE" b="1" dirty="0">
                <a:solidFill>
                  <a:srgbClr val="4D4D4D"/>
                </a:solidFill>
                <a:latin typeface="Corbel" panose="020B0503020204020204" pitchFamily="34" charset="0"/>
              </a:rPr>
              <a:t>Stundenbild 6</a:t>
            </a:r>
          </a:p>
        </p:txBody>
      </p:sp>
      <p:sp>
        <p:nvSpPr>
          <p:cNvPr id="5125" name="Text Box 39">
            <a:extLst>
              <a:ext uri="{FF2B5EF4-FFF2-40B4-BE49-F238E27FC236}">
                <a16:creationId xmlns:a16="http://schemas.microsoft.com/office/drawing/2014/main" id="{1D77391B-9BA8-44E4-BCD8-8748AC80451C}"/>
              </a:ext>
            </a:extLst>
          </p:cNvPr>
          <p:cNvSpPr txBox="1">
            <a:spLocks noChangeArrowheads="1"/>
          </p:cNvSpPr>
          <p:nvPr/>
        </p:nvSpPr>
        <p:spPr bwMode="auto">
          <a:xfrm>
            <a:off x="1028065" y="4012720"/>
            <a:ext cx="4105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defRPr/>
            </a:pPr>
            <a:r>
              <a:rPr lang="de-AT" altLang="de-DE" sz="1000" b="1" dirty="0">
                <a:latin typeface="Corbel" panose="020B0503020204020204" pitchFamily="34" charset="0"/>
              </a:rPr>
              <a:t>Version 1</a:t>
            </a:r>
          </a:p>
        </p:txBody>
      </p:sp>
      <p:grpSp>
        <p:nvGrpSpPr>
          <p:cNvPr id="5" name="Gruppieren 4"/>
          <p:cNvGrpSpPr/>
          <p:nvPr/>
        </p:nvGrpSpPr>
        <p:grpSpPr>
          <a:xfrm>
            <a:off x="1920240" y="4788676"/>
            <a:ext cx="4763770" cy="1267968"/>
            <a:chOff x="1835150" y="4572776"/>
            <a:chExt cx="4763770" cy="1267968"/>
          </a:xfrm>
        </p:grpSpPr>
        <p:sp>
          <p:nvSpPr>
            <p:cNvPr id="6150" name="Text Box 40">
              <a:extLst>
                <a:ext uri="{FF2B5EF4-FFF2-40B4-BE49-F238E27FC236}">
                  <a16:creationId xmlns:a16="http://schemas.microsoft.com/office/drawing/2014/main" id="{21CDABFC-611D-4C5C-B05C-D2C7B9EA8A50}"/>
                </a:ext>
              </a:extLst>
            </p:cNvPr>
            <p:cNvSpPr txBox="1">
              <a:spLocks noChangeArrowheads="1"/>
            </p:cNvSpPr>
            <p:nvPr/>
          </p:nvSpPr>
          <p:spPr bwMode="auto">
            <a:xfrm>
              <a:off x="3467324" y="4787841"/>
              <a:ext cx="313159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de-AT" altLang="de-DE" sz="1000" i="1" dirty="0" smtClean="0">
                  <a:latin typeface="Corbel" panose="020B0503020204020204" pitchFamily="34" charset="0"/>
                </a:rPr>
                <a:t>BMLV/</a:t>
              </a:r>
              <a:r>
                <a:rPr lang="de-AT" altLang="de-DE" sz="1000" i="1" dirty="0" err="1" smtClean="0">
                  <a:latin typeface="Corbel" panose="020B0503020204020204" pitchFamily="34" charset="0"/>
                </a:rPr>
                <a:t>MilPol</a:t>
              </a:r>
              <a:endParaRPr lang="de-AT" altLang="de-DE" sz="1000" i="1" dirty="0" smtClean="0">
                <a:latin typeface="Corbel" panose="020B0503020204020204" pitchFamily="34" charset="0"/>
              </a:endParaRPr>
            </a:p>
            <a:p>
              <a:pPr eaLnBrk="1" hangingPunct="1">
                <a:spcBef>
                  <a:spcPct val="50000"/>
                </a:spcBef>
              </a:pPr>
              <a:r>
                <a:rPr lang="de-AT" altLang="de-DE" sz="1000" i="1" dirty="0" smtClean="0">
                  <a:latin typeface="Corbel" panose="020B0503020204020204" pitchFamily="34" charset="0"/>
                </a:rPr>
                <a:t>Mag</a:t>
              </a:r>
              <a:r>
                <a:rPr lang="de-AT" altLang="de-DE" sz="1000" i="1" dirty="0">
                  <a:latin typeface="Corbel" panose="020B0503020204020204" pitchFamily="34" charset="0"/>
                </a:rPr>
                <a:t>. Dr. Philipp JERNEJ</a:t>
              </a:r>
            </a:p>
            <a:p>
              <a:pPr eaLnBrk="1" hangingPunct="1"/>
              <a:endParaRPr lang="de-AT" altLang="de-DE" sz="1000" dirty="0">
                <a:latin typeface="Corbel" panose="020B0503020204020204" pitchFamily="34" charset="0"/>
              </a:endParaRPr>
            </a:p>
            <a:p>
              <a:pPr eaLnBrk="1" hangingPunct="1"/>
              <a:r>
                <a:rPr lang="de-AT" altLang="de-DE" sz="1000" i="1" dirty="0">
                  <a:latin typeface="Corbel" panose="020B0503020204020204" pitchFamily="34" charset="0"/>
                </a:rPr>
                <a:t>Landesverteidigungsakademie</a:t>
              </a:r>
            </a:p>
            <a:p>
              <a:pPr eaLnBrk="1" hangingPunct="1"/>
              <a:r>
                <a:rPr lang="de-AT" altLang="de-DE" sz="1000" i="1" dirty="0">
                  <a:latin typeface="Corbel" panose="020B0503020204020204" pitchFamily="34" charset="0"/>
                </a:rPr>
                <a:t>Zentrum für menschenorientierte Führung und Wehrpolitik</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150" y="4572776"/>
              <a:ext cx="1507236" cy="1267968"/>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AT" altLang="de-DE" dirty="0">
                <a:solidFill>
                  <a:srgbClr val="4D4D4D"/>
                </a:solidFill>
              </a:rPr>
              <a:t>Gemeinsame Sicherheits- und Verteidigungspolitik </a:t>
            </a:r>
            <a:r>
              <a:rPr lang="de-AT" altLang="de-DE" sz="2000" dirty="0">
                <a:solidFill>
                  <a:srgbClr val="4D4D4D"/>
                </a:solidFill>
              </a:rPr>
              <a:t>(GSVP)</a:t>
            </a:r>
          </a:p>
          <a:p>
            <a:endParaRPr lang="de-AT" dirty="0"/>
          </a:p>
        </p:txBody>
      </p:sp>
      <p:sp>
        <p:nvSpPr>
          <p:cNvPr id="3" name="Textplatzhalter 2"/>
          <p:cNvSpPr>
            <a:spLocks noGrp="1"/>
          </p:cNvSpPr>
          <p:nvPr>
            <p:ph type="body" sz="quarter" idx="19"/>
          </p:nvPr>
        </p:nvSpPr>
        <p:spPr/>
        <p:txBody>
          <a:bodyPr/>
          <a:lstStyle/>
          <a:p>
            <a:pPr marL="0" indent="0">
              <a:buNone/>
            </a:pPr>
            <a:r>
              <a:rPr lang="de-AT" b="1" dirty="0"/>
              <a:t>Integraler Bestandteil der GASP für</a:t>
            </a:r>
          </a:p>
          <a:p>
            <a:r>
              <a:rPr lang="de-AT" dirty="0"/>
              <a:t>Krisenprävention, Krisenmanagement, Krisennachsorge durch </a:t>
            </a:r>
          </a:p>
          <a:p>
            <a:r>
              <a:rPr lang="de-AT" dirty="0"/>
              <a:t>zivile, polizeiliche und militärische Mittel für </a:t>
            </a:r>
          </a:p>
          <a:p>
            <a:r>
              <a:rPr lang="de-AT" dirty="0"/>
              <a:t>militärische Operationen und zivile Missionen</a:t>
            </a:r>
          </a:p>
          <a:p>
            <a:r>
              <a:rPr lang="de-AT" dirty="0"/>
              <a:t>Effizienzsteigerung der Verteidigungsindustrie</a:t>
            </a:r>
          </a:p>
          <a:p>
            <a:r>
              <a:rPr lang="de-AT" dirty="0"/>
              <a:t>Strategischer Kompass: Aktionsplan für die Stärkung der Sicherheits- und Verteidigungspolitik der EU bis 2030 </a:t>
            </a:r>
          </a:p>
        </p:txBody>
      </p:sp>
      <p:pic>
        <p:nvPicPr>
          <p:cNvPr id="5" name="Picture 16" descr="eu_ipoint">
            <a:extLst>
              <a:ext uri="{FF2B5EF4-FFF2-40B4-BE49-F238E27FC236}">
                <a16:creationId xmlns:a16="http://schemas.microsoft.com/office/drawing/2014/main" id="{27D44276-8144-4294-A4EB-8DFF7EF03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000" y="4852102"/>
            <a:ext cx="1800000" cy="13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658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AT" dirty="0"/>
              <a:t>Strategischer Kompass </a:t>
            </a:r>
          </a:p>
        </p:txBody>
      </p:sp>
      <p:sp>
        <p:nvSpPr>
          <p:cNvPr id="4" name="Textplatzhalter 3"/>
          <p:cNvSpPr>
            <a:spLocks noGrp="1"/>
          </p:cNvSpPr>
          <p:nvPr>
            <p:ph type="body" sz="quarter" idx="19"/>
          </p:nvPr>
        </p:nvSpPr>
        <p:spPr>
          <a:xfrm>
            <a:off x="3568700" y="2671950"/>
            <a:ext cx="5194300" cy="3167741"/>
          </a:xfrm>
        </p:spPr>
        <p:txBody>
          <a:bodyPr/>
          <a:lstStyle/>
          <a:p>
            <a:pPr marL="0" indent="0">
              <a:buNone/>
            </a:pPr>
            <a:r>
              <a:rPr lang="de-AT" sz="2400" b="1" cap="all" dirty="0">
                <a:solidFill>
                  <a:srgbClr val="0070C0"/>
                </a:solidFill>
                <a:effectLst>
                  <a:outerShdw blurRad="38100" dist="38100" dir="2700000" algn="tl">
                    <a:srgbClr val="000000">
                      <a:alpha val="43137"/>
                    </a:srgbClr>
                  </a:outerShdw>
                </a:effectLst>
                <a:cs typeface="Arial" panose="020B0604020202020204" pitchFamily="34" charset="0"/>
              </a:rPr>
              <a:t>Aktionsplan bis 2030 </a:t>
            </a:r>
          </a:p>
          <a:p>
            <a:endParaRPr lang="de-AT" dirty="0"/>
          </a:p>
          <a:p>
            <a:r>
              <a:rPr lang="de-AT" sz="1800" b="1" dirty="0"/>
              <a:t>ACT → Krisenmanagement (EU RDC, …)</a:t>
            </a:r>
          </a:p>
          <a:p>
            <a:r>
              <a:rPr lang="de-AT" sz="1800" b="1" dirty="0"/>
              <a:t>SECURE → Resilienz</a:t>
            </a:r>
          </a:p>
          <a:p>
            <a:r>
              <a:rPr lang="de-AT" sz="1800" b="1" dirty="0"/>
              <a:t>INVEST → Fähigkeiten </a:t>
            </a:r>
          </a:p>
          <a:p>
            <a:r>
              <a:rPr lang="de-AT" sz="1800" b="1" dirty="0"/>
              <a:t>PARTNER → Partnerschaften </a:t>
            </a:r>
            <a:br>
              <a:rPr lang="de-AT" sz="1800" b="1" dirty="0"/>
            </a:br>
            <a:r>
              <a:rPr lang="de-AT" sz="1800" b="1" dirty="0"/>
              <a:t>                            (NATO, VN, OSZE, AU, ASEAN, …)</a:t>
            </a:r>
          </a:p>
          <a:p>
            <a:endParaRPr lang="de-AT" dirty="0"/>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7447"/>
          <a:stretch/>
        </p:blipFill>
        <p:spPr>
          <a:xfrm>
            <a:off x="0" y="2671950"/>
            <a:ext cx="3331984" cy="2400046"/>
          </a:xfrm>
          <a:prstGeom prst="rect">
            <a:avLst/>
          </a:prstGeom>
        </p:spPr>
      </p:pic>
      <p:sp>
        <p:nvSpPr>
          <p:cNvPr id="6" name="Textfeld 5"/>
          <p:cNvSpPr txBox="1"/>
          <p:nvPr/>
        </p:nvSpPr>
        <p:spPr>
          <a:xfrm>
            <a:off x="2065401" y="5624984"/>
            <a:ext cx="5013198" cy="461665"/>
          </a:xfrm>
          <a:prstGeom prst="rect">
            <a:avLst/>
          </a:prstGeom>
          <a:noFill/>
        </p:spPr>
        <p:txBody>
          <a:bodyPr wrap="square" rtlCol="0">
            <a:spAutoFit/>
          </a:bodyPr>
          <a:lstStyle/>
          <a:p>
            <a:r>
              <a:rPr lang="de-DE" sz="2400" b="1" cap="all" dirty="0">
                <a:solidFill>
                  <a:srgbClr val="0070C0"/>
                </a:solidFill>
                <a:effectLst>
                  <a:outerShdw blurRad="38100" dist="38100" dir="2700000" algn="tl">
                    <a:srgbClr val="000000">
                      <a:alpha val="43137"/>
                    </a:srgbClr>
                  </a:outerShdw>
                </a:effectLst>
                <a:latin typeface="Corbel" panose="020B0503020204020204" pitchFamily="34" charset="0"/>
              </a:rPr>
              <a:t>! Überarbeitung geplant !</a:t>
            </a:r>
          </a:p>
        </p:txBody>
      </p:sp>
    </p:spTree>
    <p:extLst>
      <p:ext uri="{BB962C8B-B14F-4D97-AF65-F5344CB8AC3E}">
        <p14:creationId xmlns:p14="http://schemas.microsoft.com/office/powerpoint/2010/main" val="343860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7"/>
          </p:nvPr>
        </p:nvSpPr>
        <p:spPr/>
        <p:txBody>
          <a:bodyPr/>
          <a:lstStyle/>
          <a:p>
            <a:r>
              <a:rPr lang="de-AT" dirty="0"/>
              <a:t> PESCO (Ständige Strukturierte Zusammenarbeit) </a:t>
            </a:r>
          </a:p>
        </p:txBody>
      </p:sp>
      <p:sp>
        <p:nvSpPr>
          <p:cNvPr id="6" name="Textplatzhalter 5"/>
          <p:cNvSpPr>
            <a:spLocks noGrp="1"/>
          </p:cNvSpPr>
          <p:nvPr>
            <p:ph type="body" sz="quarter" idx="19"/>
          </p:nvPr>
        </p:nvSpPr>
        <p:spPr/>
        <p:txBody>
          <a:bodyPr/>
          <a:lstStyle/>
          <a:p>
            <a:r>
              <a:rPr lang="de-AT" dirty="0"/>
              <a:t>Derzeit 68 PESCO-Projekte </a:t>
            </a:r>
          </a:p>
          <a:p>
            <a:r>
              <a:rPr lang="de-AT" dirty="0"/>
              <a:t>AUT beteiligt sich an </a:t>
            </a:r>
            <a:r>
              <a:rPr lang="de-AT" dirty="0" smtClean="0"/>
              <a:t>13</a:t>
            </a:r>
            <a:endParaRPr lang="de-AT" dirty="0"/>
          </a:p>
        </p:txBody>
      </p:sp>
      <p:pic>
        <p:nvPicPr>
          <p:cNvPr id="7" name="Grafik 6"/>
          <p:cNvPicPr>
            <a:picLocks noChangeAspect="1"/>
          </p:cNvPicPr>
          <p:nvPr/>
        </p:nvPicPr>
        <p:blipFill>
          <a:blip r:embed="rId2"/>
          <a:stretch>
            <a:fillRect/>
          </a:stretch>
        </p:blipFill>
        <p:spPr>
          <a:xfrm>
            <a:off x="5620989" y="2183151"/>
            <a:ext cx="3037658" cy="1708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rafik 7"/>
          <p:cNvPicPr>
            <a:picLocks noChangeAspect="1"/>
          </p:cNvPicPr>
          <p:nvPr/>
        </p:nvPicPr>
        <p:blipFill>
          <a:blip r:embed="rId3"/>
          <a:stretch>
            <a:fillRect/>
          </a:stretch>
        </p:blipFill>
        <p:spPr>
          <a:xfrm>
            <a:off x="512064" y="3156824"/>
            <a:ext cx="4440936" cy="3015249"/>
          </a:xfrm>
          <a:prstGeom prst="rect">
            <a:avLst/>
          </a:prstGeom>
          <a:ln>
            <a:noFill/>
          </a:ln>
          <a:effectLst>
            <a:outerShdw blurRad="190500" algn="tl" rotWithShape="0">
              <a:srgbClr val="000000">
                <a:alpha val="70000"/>
              </a:srgbClr>
            </a:outerShdw>
          </a:effectLst>
        </p:spPr>
      </p:pic>
      <p:pic>
        <p:nvPicPr>
          <p:cNvPr id="9" name="Grafik 8"/>
          <p:cNvPicPr>
            <a:picLocks noChangeAspect="1"/>
          </p:cNvPicPr>
          <p:nvPr/>
        </p:nvPicPr>
        <p:blipFill>
          <a:blip r:embed="rId4"/>
          <a:stretch>
            <a:fillRect/>
          </a:stretch>
        </p:blipFill>
        <p:spPr>
          <a:xfrm>
            <a:off x="6281966" y="4313886"/>
            <a:ext cx="1715705" cy="1385622"/>
          </a:xfrm>
          <a:prstGeom prst="rect">
            <a:avLst/>
          </a:prstGeom>
          <a:ln>
            <a:noFill/>
          </a:ln>
          <a:effectLst>
            <a:outerShdw blurRad="292100" dist="139700" dir="2700000" algn="tl" rotWithShape="0">
              <a:srgbClr val="333333">
                <a:alpha val="65000"/>
              </a:srgbClr>
            </a:outerShdw>
          </a:effectLst>
        </p:spPr>
      </p:pic>
      <p:sp>
        <p:nvSpPr>
          <p:cNvPr id="10" name="Textplatzhalter 2"/>
          <p:cNvSpPr txBox="1">
            <a:spLocks/>
          </p:cNvSpPr>
          <p:nvPr/>
        </p:nvSpPr>
        <p:spPr>
          <a:xfrm>
            <a:off x="5911887" y="5677791"/>
            <a:ext cx="2455863" cy="461865"/>
          </a:xfrm>
          <a:prstGeom prst="rect">
            <a:avLst/>
          </a:prstGeom>
          <a:solidFill>
            <a:schemeClr val="accent5">
              <a:lumMod val="20000"/>
              <a:lumOff val="80000"/>
              <a:alpha val="90000"/>
            </a:schemeClr>
          </a:solidFill>
        </p:spPr>
        <p:txBody>
          <a:bodyPr lIns="0" tIns="0" rIns="0" bIns="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2" indent="0" algn="just" defTabSz="917575">
              <a:spcBef>
                <a:spcPts val="0"/>
              </a:spcBef>
              <a:buClrTx/>
              <a:buNone/>
            </a:pPr>
            <a:r>
              <a:rPr lang="de-AT" sz="1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CBRN SaaS: AUT  Project Lead </a:t>
            </a:r>
            <a:endParaRPr lang="de-AT" sz="1400" b="1" u="sng"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Pfeil nach rechts 10"/>
          <p:cNvSpPr/>
          <p:nvPr/>
        </p:nvSpPr>
        <p:spPr>
          <a:xfrm>
            <a:off x="5084818" y="4875938"/>
            <a:ext cx="1011182" cy="261517"/>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8196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AT" altLang="de-DE" dirty="0">
                <a:solidFill>
                  <a:srgbClr val="4D4D4D"/>
                </a:solidFill>
              </a:rPr>
              <a:t> European Sky </a:t>
            </a:r>
            <a:r>
              <a:rPr lang="de-AT" altLang="de-DE" dirty="0" err="1">
                <a:solidFill>
                  <a:srgbClr val="4D4D4D"/>
                </a:solidFill>
              </a:rPr>
              <a:t>Shield</a:t>
            </a:r>
            <a:r>
              <a:rPr lang="de-AT" altLang="de-DE" dirty="0">
                <a:solidFill>
                  <a:srgbClr val="4D4D4D"/>
                </a:solidFill>
              </a:rPr>
              <a:t> Initiative </a:t>
            </a:r>
            <a:endParaRPr lang="de-AT" dirty="0"/>
          </a:p>
        </p:txBody>
      </p:sp>
      <p:pic>
        <p:nvPicPr>
          <p:cNvPr id="4" name="Grafik 3"/>
          <p:cNvPicPr>
            <a:picLocks noChangeAspect="1"/>
          </p:cNvPicPr>
          <p:nvPr/>
        </p:nvPicPr>
        <p:blipFill>
          <a:blip r:embed="rId2"/>
          <a:stretch>
            <a:fillRect/>
          </a:stretch>
        </p:blipFill>
        <p:spPr>
          <a:xfrm>
            <a:off x="420687" y="2129286"/>
            <a:ext cx="8302626" cy="3626434"/>
          </a:xfrm>
          <a:prstGeom prst="rect">
            <a:avLst/>
          </a:prstGeom>
        </p:spPr>
      </p:pic>
      <p:sp>
        <p:nvSpPr>
          <p:cNvPr id="5" name="Rechteck 4"/>
          <p:cNvSpPr/>
          <p:nvPr/>
        </p:nvSpPr>
        <p:spPr>
          <a:xfrm>
            <a:off x="1258887" y="5898871"/>
            <a:ext cx="6196989" cy="369332"/>
          </a:xfrm>
          <a:prstGeom prst="rect">
            <a:avLst/>
          </a:prstGeom>
        </p:spPr>
        <p:txBody>
          <a:bodyPr wrap="square">
            <a:spAutoFit/>
          </a:bodyPr>
          <a:lstStyle/>
          <a:p>
            <a:r>
              <a:rPr lang="de-AT" dirty="0" smtClean="0">
                <a:ea typeface="Calibri" panose="020F0502020204030204" pitchFamily="34" charset="0"/>
                <a:cs typeface="Calibri" panose="020F0502020204030204" pitchFamily="34" charset="0"/>
              </a:rPr>
              <a:t>Video: </a:t>
            </a:r>
            <a:r>
              <a:rPr lang="de-AT" u="sng" dirty="0" smtClean="0">
                <a:solidFill>
                  <a:srgbClr val="0070C0"/>
                </a:solidFill>
                <a:ea typeface="Calibri" panose="020F0502020204030204" pitchFamily="34" charset="0"/>
                <a:cs typeface="Calibri" panose="020F0502020204030204" pitchFamily="34" charset="0"/>
              </a:rPr>
              <a:t>https</a:t>
            </a:r>
            <a:r>
              <a:rPr lang="de-AT" u="sng" dirty="0">
                <a:solidFill>
                  <a:srgbClr val="0070C0"/>
                </a:solidFill>
                <a:ea typeface="Calibri" panose="020F0502020204030204" pitchFamily="34" charset="0"/>
                <a:cs typeface="Calibri" panose="020F0502020204030204" pitchFamily="34" charset="0"/>
              </a:rPr>
              <a:t>://www.youtube.com/watch?v=Qe4Vu0dixZA</a:t>
            </a:r>
            <a:endParaRPr lang="de-AT" dirty="0">
              <a:solidFill>
                <a:srgbClr val="0070C0"/>
              </a:solidFill>
            </a:endParaRPr>
          </a:p>
        </p:txBody>
      </p:sp>
    </p:spTree>
    <p:extLst>
      <p:ext uri="{BB962C8B-B14F-4D97-AF65-F5344CB8AC3E}">
        <p14:creationId xmlns:p14="http://schemas.microsoft.com/office/powerpoint/2010/main" val="316593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AT" altLang="de-DE" dirty="0">
                <a:solidFill>
                  <a:srgbClr val="4D4D4D"/>
                </a:solidFill>
              </a:rPr>
              <a:t> Europäische Friedensfazilität </a:t>
            </a:r>
            <a:endParaRPr lang="de-AT"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94" y="2369525"/>
            <a:ext cx="7034213" cy="3651908"/>
          </a:xfrm>
          <a:prstGeom prst="rect">
            <a:avLst/>
          </a:prstGeom>
        </p:spPr>
      </p:pic>
    </p:spTree>
    <p:extLst>
      <p:ext uri="{BB962C8B-B14F-4D97-AF65-F5344CB8AC3E}">
        <p14:creationId xmlns:p14="http://schemas.microsoft.com/office/powerpoint/2010/main" val="73195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normAutofit fontScale="92500" lnSpcReduction="10000"/>
          </a:bodyPr>
          <a:lstStyle/>
          <a:p>
            <a:r>
              <a:rPr lang="de-AT" dirty="0"/>
              <a:t> Europäische Strategie für die Verteidigungsindustrie (EDIS)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119" y="2190861"/>
            <a:ext cx="6725761" cy="3615531"/>
          </a:xfrm>
          <a:prstGeom prst="rect">
            <a:avLst/>
          </a:prstGeom>
          <a:ln>
            <a:noFill/>
          </a:ln>
          <a:effectLst>
            <a:outerShdw blurRad="292100" dist="139700" dir="2700000" algn="tl" rotWithShape="0">
              <a:srgbClr val="333333">
                <a:alpha val="65000"/>
              </a:srgbClr>
            </a:outerShdw>
          </a:effectLst>
        </p:spPr>
      </p:pic>
      <p:pic>
        <p:nvPicPr>
          <p:cNvPr id="5" name="Grafik 4"/>
          <p:cNvPicPr>
            <a:picLocks noChangeAspect="1"/>
          </p:cNvPicPr>
          <p:nvPr/>
        </p:nvPicPr>
        <p:blipFill>
          <a:blip r:embed="rId3"/>
          <a:stretch>
            <a:fillRect/>
          </a:stretch>
        </p:blipFill>
        <p:spPr>
          <a:xfrm>
            <a:off x="2228851" y="3959225"/>
            <a:ext cx="5706030" cy="997467"/>
          </a:xfrm>
          <a:prstGeom prst="rect">
            <a:avLst/>
          </a:prstGeom>
        </p:spPr>
      </p:pic>
    </p:spTree>
    <p:extLst>
      <p:ext uri="{BB962C8B-B14F-4D97-AF65-F5344CB8AC3E}">
        <p14:creationId xmlns:p14="http://schemas.microsoft.com/office/powerpoint/2010/main" val="3041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AT" altLang="de-DE" dirty="0">
                <a:solidFill>
                  <a:srgbClr val="4D4D4D"/>
                </a:solidFill>
              </a:rPr>
              <a:t> Europäische Kommission 2024–2029 </a:t>
            </a:r>
            <a:endParaRPr lang="de-AT" dirty="0"/>
          </a:p>
        </p:txBody>
      </p:sp>
      <p:pic>
        <p:nvPicPr>
          <p:cNvPr id="4" name="Grafik 3"/>
          <p:cNvPicPr>
            <a:picLocks noChangeAspect="1"/>
          </p:cNvPicPr>
          <p:nvPr/>
        </p:nvPicPr>
        <p:blipFill>
          <a:blip r:embed="rId2"/>
          <a:stretch>
            <a:fillRect/>
          </a:stretch>
        </p:blipFill>
        <p:spPr>
          <a:xfrm>
            <a:off x="1229264" y="1998366"/>
            <a:ext cx="6685472" cy="4724400"/>
          </a:xfrm>
          <a:prstGeom prst="rect">
            <a:avLst/>
          </a:prstGeom>
        </p:spPr>
      </p:pic>
    </p:spTree>
    <p:extLst>
      <p:ext uri="{BB962C8B-B14F-4D97-AF65-F5344CB8AC3E}">
        <p14:creationId xmlns:p14="http://schemas.microsoft.com/office/powerpoint/2010/main" val="99685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42">
            <a:extLst>
              <a:ext uri="{FF2B5EF4-FFF2-40B4-BE49-F238E27FC236}">
                <a16:creationId xmlns:a16="http://schemas.microsoft.com/office/drawing/2014/main" id="{50EA2A18-4138-47B2-AB15-B8D29C4697CC}"/>
              </a:ext>
            </a:extLst>
          </p:cNvPr>
          <p:cNvSpPr/>
          <p:nvPr/>
        </p:nvSpPr>
        <p:spPr>
          <a:xfrm>
            <a:off x="973138" y="3608388"/>
            <a:ext cx="7197725" cy="36512"/>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a:lstStyle/>
          <a:p>
            <a:endParaRPr lang="de-DE"/>
          </a:p>
        </p:txBody>
      </p:sp>
      <p:grpSp>
        <p:nvGrpSpPr>
          <p:cNvPr id="246" name="Group 28">
            <a:extLst>
              <a:ext uri="{FF2B5EF4-FFF2-40B4-BE49-F238E27FC236}">
                <a16:creationId xmlns:a16="http://schemas.microsoft.com/office/drawing/2014/main" id="{7F92BDA8-975A-4DC5-AF5E-BDC4D65E044E}"/>
              </a:ext>
            </a:extLst>
          </p:cNvPr>
          <p:cNvGrpSpPr/>
          <p:nvPr/>
        </p:nvGrpSpPr>
        <p:grpSpPr>
          <a:xfrm>
            <a:off x="3688724" y="2597887"/>
            <a:ext cx="1766553" cy="2238187"/>
            <a:chOff x="7020000" y="2997360"/>
            <a:chExt cx="1296720" cy="1595608"/>
          </a:xfrm>
          <a:solidFill>
            <a:srgbClr val="FFFF00"/>
          </a:solidFill>
        </p:grpSpPr>
        <p:pic>
          <p:nvPicPr>
            <p:cNvPr id="247" name="Picture 26" descr="button_app_fragen">
              <a:hlinkClick r:id="" action="ppaction://noaction"/>
              <a:extLst>
                <a:ext uri="{FF2B5EF4-FFF2-40B4-BE49-F238E27FC236}">
                  <a16:creationId xmlns:a16="http://schemas.microsoft.com/office/drawing/2014/main" id="{58182D45-76DB-4B23-B406-CE66CE86D307}"/>
                </a:ext>
              </a:extLst>
            </p:cNvPr>
            <p:cNvPicPr/>
            <p:nvPr/>
          </p:nvPicPr>
          <p:blipFill>
            <a:blip r:embed="rId3"/>
            <a:stretch/>
          </p:blipFill>
          <p:spPr>
            <a:xfrm>
              <a:off x="7020000" y="2997360"/>
              <a:ext cx="1261800" cy="1261800"/>
            </a:xfrm>
            <a:prstGeom prst="rect">
              <a:avLst/>
            </a:prstGeom>
            <a:solidFill>
              <a:schemeClr val="bg1"/>
            </a:solidFill>
            <a:ln w="0">
              <a:noFill/>
            </a:ln>
          </p:spPr>
        </p:pic>
        <p:sp>
          <p:nvSpPr>
            <p:cNvPr id="248" name="Text Box 27">
              <a:hlinkClick r:id="" action="ppaction://noaction"/>
              <a:extLst>
                <a:ext uri="{FF2B5EF4-FFF2-40B4-BE49-F238E27FC236}">
                  <a16:creationId xmlns:a16="http://schemas.microsoft.com/office/drawing/2014/main" id="{65872A1A-32F2-429B-8E8A-79568B08C5AB}"/>
                </a:ext>
              </a:extLst>
            </p:cNvPr>
            <p:cNvSpPr/>
            <p:nvPr/>
          </p:nvSpPr>
          <p:spPr>
            <a:xfrm>
              <a:off x="7020000" y="4221000"/>
              <a:ext cx="1296720" cy="371968"/>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spcBef>
                  <a:spcPts val="499"/>
                </a:spcBef>
                <a:defRPr/>
              </a:pPr>
              <a:r>
                <a:rPr lang="de-AT" sz="2800" b="1" spc="-1" dirty="0">
                  <a:solidFill>
                    <a:srgbClr val="E12323"/>
                  </a:solidFill>
                  <a:latin typeface="Corbel"/>
                </a:rPr>
                <a:t>Fragen</a:t>
              </a:r>
              <a:endParaRPr lang="de-AT" sz="1000" spc="-1" dirty="0">
                <a:latin typeface="Arial"/>
              </a:endParaRPr>
            </a:p>
          </p:txBody>
        </p:sp>
      </p:grpSp>
    </p:spTree>
  </p:cSld>
  <p:clrMapOvr>
    <a:masterClrMapping/>
  </p:clrMapOvr>
  <p:transition spd="slow"/>
  <p:timing>
    <p:tnLst>
      <p:par>
        <p:cTn id="1" dur="indefinite" restart="never" nodeType="tmRoot">
          <p:childTnLst>
            <p:seq>
              <p:cTn id="2" dur="indefinite" nodeType="mainSeq">
                <p:childTnLst>
                  <p:par>
                    <p:cTn id="3" fill="hold" nodeType="clickPar">
                      <p:stCondLst>
                        <p:cond delay="0"/>
                      </p:stCondLst>
                      <p:childTnLst>
                        <p:par>
                          <p:cTn id="4" fill="hold" nodeType="withGroup">
                            <p:stCondLst>
                              <p:cond delay="0"/>
                            </p:stCondLst>
                            <p:childTnLst>
                              <p:par>
                                <p:cTn id="5" presetID="64" presetClass="path" fill="hold" nodeType="withEffect">
                                  <p:stCondLst>
                                    <p:cond delay="0"/>
                                  </p:stCondLst>
                                  <p:childTnLst>
                                    <p:animMotion origin="layout" path="M -1.66667E-006 -0.01042 L -1.66667E-006 -0.0544 E">
                                      <p:cBhvr>
                                        <p:cTn id="6" dur="2000" fill="hold"/>
                                        <p:tgtEl>
                                          <p:spTgt spid="2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9">
            <a:extLst>
              <a:ext uri="{FF2B5EF4-FFF2-40B4-BE49-F238E27FC236}">
                <a16:creationId xmlns:a16="http://schemas.microsoft.com/office/drawing/2014/main" id="{D0773C03-ADF7-46D0-B807-00E64A07B921}"/>
              </a:ext>
            </a:extLst>
          </p:cNvPr>
          <p:cNvSpPr txBox="1">
            <a:spLocks noChangeArrowheads="1"/>
          </p:cNvSpPr>
          <p:nvPr/>
        </p:nvSpPr>
        <p:spPr bwMode="auto">
          <a:xfrm>
            <a:off x="1016842" y="1978025"/>
            <a:ext cx="712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pPr>
            <a:r>
              <a:rPr lang="de-AT" altLang="de-DE" sz="2400" dirty="0">
                <a:latin typeface="Corbel" panose="020B0503020204020204" pitchFamily="34" charset="0"/>
              </a:rPr>
              <a:t>Was wissen Sie jetzt über die EU und </a:t>
            </a:r>
            <a:r>
              <a:rPr lang="de-AT" altLang="de-DE" sz="2400" dirty="0" smtClean="0">
                <a:latin typeface="Corbel" panose="020B0503020204020204" pitchFamily="34" charset="0"/>
              </a:rPr>
              <a:t>ihre </a:t>
            </a:r>
            <a:r>
              <a:rPr lang="de-AT" altLang="de-DE" sz="2400" dirty="0">
                <a:latin typeface="Corbel" panose="020B0503020204020204" pitchFamily="34" charset="0"/>
              </a:rPr>
              <a:t>Organe?</a:t>
            </a:r>
          </a:p>
        </p:txBody>
      </p:sp>
      <p:sp>
        <p:nvSpPr>
          <p:cNvPr id="41989" name="Text Box 15">
            <a:extLst>
              <a:ext uri="{FF2B5EF4-FFF2-40B4-BE49-F238E27FC236}">
                <a16:creationId xmlns:a16="http://schemas.microsoft.com/office/drawing/2014/main" id="{B2F7DBED-F733-47AD-BDD1-F1F9412DE62F}"/>
              </a:ext>
            </a:extLst>
          </p:cNvPr>
          <p:cNvSpPr txBox="1">
            <a:spLocks noChangeArrowheads="1"/>
          </p:cNvSpPr>
          <p:nvPr/>
        </p:nvSpPr>
        <p:spPr bwMode="auto">
          <a:xfrm>
            <a:off x="1016842" y="2698750"/>
            <a:ext cx="712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pPr>
            <a:r>
              <a:rPr lang="de-AT" altLang="de-DE" sz="2400" dirty="0">
                <a:latin typeface="Corbel" panose="020B0503020204020204" pitchFamily="34" charset="0"/>
              </a:rPr>
              <a:t>Wie sieht die Sicherheitspolitik der EU aus?</a:t>
            </a:r>
            <a:endParaRPr lang="de-DE" altLang="de-DE" sz="2400" dirty="0">
              <a:latin typeface="Corbel" panose="020B0503020204020204" pitchFamily="34" charset="0"/>
            </a:endParaRPr>
          </a:p>
        </p:txBody>
      </p:sp>
      <p:sp>
        <p:nvSpPr>
          <p:cNvPr id="41990" name="Rectangle 16">
            <a:extLst>
              <a:ext uri="{FF2B5EF4-FFF2-40B4-BE49-F238E27FC236}">
                <a16:creationId xmlns:a16="http://schemas.microsoft.com/office/drawing/2014/main" id="{8F163AB6-D491-47E9-87CD-9E381C4FCDD2}"/>
              </a:ext>
            </a:extLst>
          </p:cNvPr>
          <p:cNvSpPr>
            <a:spLocks noChangeArrowheads="1"/>
          </p:cNvSpPr>
          <p:nvPr/>
        </p:nvSpPr>
        <p:spPr bwMode="auto">
          <a:xfrm>
            <a:off x="1016842" y="5684520"/>
            <a:ext cx="7197725"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de-DE" altLang="de-DE">
              <a:latin typeface="Corbel" panose="020B0503020204020204" pitchFamily="34" charset="0"/>
            </a:endParaRPr>
          </a:p>
        </p:txBody>
      </p:sp>
      <p:sp>
        <p:nvSpPr>
          <p:cNvPr id="41993" name="Text Box 15">
            <a:extLst>
              <a:ext uri="{FF2B5EF4-FFF2-40B4-BE49-F238E27FC236}">
                <a16:creationId xmlns:a16="http://schemas.microsoft.com/office/drawing/2014/main" id="{79CE1267-4242-4C2F-9C9F-6C0D182E722F}"/>
              </a:ext>
            </a:extLst>
          </p:cNvPr>
          <p:cNvSpPr txBox="1">
            <a:spLocks noChangeArrowheads="1"/>
          </p:cNvSpPr>
          <p:nvPr/>
        </p:nvSpPr>
        <p:spPr bwMode="auto">
          <a:xfrm>
            <a:off x="1016842" y="3419475"/>
            <a:ext cx="712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pPr>
            <a:r>
              <a:rPr lang="de-AT" altLang="de-DE" sz="2400" dirty="0">
                <a:latin typeface="Corbel" panose="020B0503020204020204" pitchFamily="34" charset="0"/>
              </a:rPr>
              <a:t>Was ist der Unterschied zwischen GASP und GSVP?</a:t>
            </a:r>
            <a:endParaRPr lang="de-DE" altLang="de-DE" sz="2400" dirty="0">
              <a:latin typeface="Corbel" panose="020B0503020204020204" pitchFamily="34" charset="0"/>
            </a:endParaRPr>
          </a:p>
        </p:txBody>
      </p:sp>
      <p:sp>
        <p:nvSpPr>
          <p:cNvPr id="2" name="Textfeld 1"/>
          <p:cNvSpPr txBox="1"/>
          <p:nvPr/>
        </p:nvSpPr>
        <p:spPr>
          <a:xfrm>
            <a:off x="1016842" y="4227314"/>
            <a:ext cx="5339475" cy="830997"/>
          </a:xfrm>
          <a:prstGeom prst="rect">
            <a:avLst/>
          </a:prstGeom>
          <a:noFill/>
        </p:spPr>
        <p:txBody>
          <a:bodyPr wrap="none" rtlCol="0">
            <a:spAutoFit/>
          </a:bodyPr>
          <a:lstStyle/>
          <a:p>
            <a:r>
              <a:rPr lang="de-AT" sz="2400" dirty="0">
                <a:latin typeface="Corbel" panose="020B0503020204020204" pitchFamily="34" charset="0"/>
              </a:rPr>
              <a:t>Was ist die Rolle Österreichs im Rahmen </a:t>
            </a:r>
          </a:p>
          <a:p>
            <a:r>
              <a:rPr lang="de-AT" sz="2400" dirty="0">
                <a:latin typeface="Corbel" panose="020B0503020204020204" pitchFamily="34" charset="0"/>
              </a:rPr>
              <a:t>der GASP und GSVP?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5">
            <a:extLst>
              <a:ext uri="{FF2B5EF4-FFF2-40B4-BE49-F238E27FC236}">
                <a16:creationId xmlns:a16="http://schemas.microsoft.com/office/drawing/2014/main" id="{F7D988FE-5C13-43C7-8D92-DC07163AD0A9}"/>
              </a:ext>
            </a:extLst>
          </p:cNvPr>
          <p:cNvSpPr txBox="1">
            <a:spLocks noChangeArrowheads="1"/>
          </p:cNvSpPr>
          <p:nvPr/>
        </p:nvSpPr>
        <p:spPr bwMode="auto">
          <a:xfrm>
            <a:off x="1258888" y="1258888"/>
            <a:ext cx="579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de-AT" altLang="de-DE" sz="2400" b="1">
                <a:solidFill>
                  <a:srgbClr val="4D4D4D"/>
                </a:solidFill>
                <a:latin typeface="Tahoma" panose="020B0604030504040204" pitchFamily="34" charset="0"/>
              </a:rPr>
              <a:t>Inhalt</a:t>
            </a:r>
          </a:p>
        </p:txBody>
      </p:sp>
      <p:sp>
        <p:nvSpPr>
          <p:cNvPr id="8195" name="Rectangle 28">
            <a:extLst>
              <a:ext uri="{FF2B5EF4-FFF2-40B4-BE49-F238E27FC236}">
                <a16:creationId xmlns:a16="http://schemas.microsoft.com/office/drawing/2014/main" id="{30C82F87-38D8-4380-B127-8FA628F59284}"/>
              </a:ext>
            </a:extLst>
          </p:cNvPr>
          <p:cNvSpPr>
            <a:spLocks noChangeArrowheads="1"/>
          </p:cNvSpPr>
          <p:nvPr/>
        </p:nvSpPr>
        <p:spPr bwMode="auto">
          <a:xfrm>
            <a:off x="1187450" y="3608388"/>
            <a:ext cx="7197725" cy="36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de-DE" altLang="de-DE">
              <a:latin typeface="Arial" panose="020B0604020202020204" pitchFamily="34" charset="0"/>
            </a:endParaRPr>
          </a:p>
        </p:txBody>
      </p:sp>
      <p:grpSp>
        <p:nvGrpSpPr>
          <p:cNvPr id="2087" name="Group 39">
            <a:extLst>
              <a:ext uri="{FF2B5EF4-FFF2-40B4-BE49-F238E27FC236}">
                <a16:creationId xmlns:a16="http://schemas.microsoft.com/office/drawing/2014/main" id="{7AFC9F09-1328-4665-85EC-5CFFC8805184}"/>
              </a:ext>
            </a:extLst>
          </p:cNvPr>
          <p:cNvGrpSpPr>
            <a:grpSpLocks/>
          </p:cNvGrpSpPr>
          <p:nvPr/>
        </p:nvGrpSpPr>
        <p:grpSpPr bwMode="auto">
          <a:xfrm>
            <a:off x="1733334" y="2997201"/>
            <a:ext cx="1296987" cy="1803401"/>
            <a:chOff x="827" y="1888"/>
            <a:chExt cx="817" cy="1136"/>
          </a:xfrm>
        </p:grpSpPr>
        <p:sp>
          <p:nvSpPr>
            <p:cNvPr id="8210" name="Text Box 30">
              <a:extLst>
                <a:ext uri="{FF2B5EF4-FFF2-40B4-BE49-F238E27FC236}">
                  <a16:creationId xmlns:a16="http://schemas.microsoft.com/office/drawing/2014/main" id="{E5C3558E-70EB-4893-9E74-AE913879B21D}"/>
                </a:ext>
              </a:extLst>
            </p:cNvPr>
            <p:cNvSpPr txBox="1">
              <a:spLocks noChangeArrowheads="1"/>
            </p:cNvSpPr>
            <p:nvPr/>
          </p:nvSpPr>
          <p:spPr bwMode="auto">
            <a:xfrm>
              <a:off x="827" y="2675"/>
              <a:ext cx="817"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de-AT" altLang="de-DE" sz="1000" b="1" dirty="0">
                  <a:solidFill>
                    <a:srgbClr val="4D4D4D"/>
                  </a:solidFill>
                  <a:latin typeface="Tahoma" panose="020B0604030504040204" pitchFamily="34" charset="0"/>
                </a:rPr>
                <a:t>Die Europäische Union und ihre Organe </a:t>
              </a:r>
            </a:p>
          </p:txBody>
        </p:sp>
        <p:pic>
          <p:nvPicPr>
            <p:cNvPr id="8211" name="Picture 34" descr="button_app_1">
              <a:hlinkClick r:id="rId3" action="ppaction://hlinksldjump"/>
              <a:extLst>
                <a:ext uri="{FF2B5EF4-FFF2-40B4-BE49-F238E27FC236}">
                  <a16:creationId xmlns:a16="http://schemas.microsoft.com/office/drawing/2014/main" id="{828D28A3-AE75-49BD-8D88-A1D9EA812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 y="1888"/>
              <a:ext cx="79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7" name="Group 40">
            <a:extLst>
              <a:ext uri="{FF2B5EF4-FFF2-40B4-BE49-F238E27FC236}">
                <a16:creationId xmlns:a16="http://schemas.microsoft.com/office/drawing/2014/main" id="{0150DFEB-AC3E-41EE-A550-5F616AEFA345}"/>
              </a:ext>
            </a:extLst>
          </p:cNvPr>
          <p:cNvGrpSpPr>
            <a:grpSpLocks/>
          </p:cNvGrpSpPr>
          <p:nvPr/>
        </p:nvGrpSpPr>
        <p:grpSpPr bwMode="auto">
          <a:xfrm>
            <a:off x="3577215" y="2997200"/>
            <a:ext cx="1296987" cy="1503363"/>
            <a:chOff x="1688" y="1888"/>
            <a:chExt cx="817" cy="947"/>
          </a:xfrm>
        </p:grpSpPr>
        <p:sp>
          <p:nvSpPr>
            <p:cNvPr id="8208" name="Text Box 31">
              <a:extLst>
                <a:ext uri="{FF2B5EF4-FFF2-40B4-BE49-F238E27FC236}">
                  <a16:creationId xmlns:a16="http://schemas.microsoft.com/office/drawing/2014/main" id="{D4791039-96D5-4DD1-8069-642A798A7FD7}"/>
                </a:ext>
              </a:extLst>
            </p:cNvPr>
            <p:cNvSpPr txBox="1">
              <a:spLocks noChangeArrowheads="1"/>
            </p:cNvSpPr>
            <p:nvPr/>
          </p:nvSpPr>
          <p:spPr bwMode="auto">
            <a:xfrm>
              <a:off x="1688" y="2681"/>
              <a:ext cx="81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de-AT" altLang="de-DE" sz="1000" b="1" dirty="0">
                  <a:solidFill>
                    <a:srgbClr val="4D4D4D"/>
                  </a:solidFill>
                  <a:latin typeface="Tahoma" panose="020B0604030504040204" pitchFamily="34" charset="0"/>
                </a:rPr>
                <a:t>GASP und GSVP</a:t>
              </a:r>
            </a:p>
          </p:txBody>
        </p:sp>
        <p:pic>
          <p:nvPicPr>
            <p:cNvPr id="8209" name="Picture 35" descr="button_app_2">
              <a:hlinkClick r:id="rId5" action="ppaction://hlinksldjump"/>
              <a:extLst>
                <a:ext uri="{FF2B5EF4-FFF2-40B4-BE49-F238E27FC236}">
                  <a16:creationId xmlns:a16="http://schemas.microsoft.com/office/drawing/2014/main" id="{C9AC4BBB-DE33-4B5E-971D-3F5C5FB4DC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 y="1888"/>
              <a:ext cx="79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8" name="Group 44">
            <a:extLst>
              <a:ext uri="{FF2B5EF4-FFF2-40B4-BE49-F238E27FC236}">
                <a16:creationId xmlns:a16="http://schemas.microsoft.com/office/drawing/2014/main" id="{F37FE5CC-43A7-429D-BAF2-037105F91DB8}"/>
              </a:ext>
            </a:extLst>
          </p:cNvPr>
          <p:cNvGrpSpPr>
            <a:grpSpLocks/>
          </p:cNvGrpSpPr>
          <p:nvPr/>
        </p:nvGrpSpPr>
        <p:grpSpPr bwMode="auto">
          <a:xfrm>
            <a:off x="5262346" y="2997201"/>
            <a:ext cx="1584325" cy="1736726"/>
            <a:chOff x="2517" y="1888"/>
            <a:chExt cx="998" cy="1094"/>
          </a:xfrm>
        </p:grpSpPr>
        <p:sp>
          <p:nvSpPr>
            <p:cNvPr id="8206" name="Text Box 32">
              <a:extLst>
                <a:ext uri="{FF2B5EF4-FFF2-40B4-BE49-F238E27FC236}">
                  <a16:creationId xmlns:a16="http://schemas.microsoft.com/office/drawing/2014/main" id="{FD836F90-7AB4-4E9C-B836-663A160A3DAF}"/>
                </a:ext>
              </a:extLst>
            </p:cNvPr>
            <p:cNvSpPr txBox="1">
              <a:spLocks noChangeArrowheads="1"/>
            </p:cNvSpPr>
            <p:nvPr/>
          </p:nvSpPr>
          <p:spPr bwMode="auto">
            <a:xfrm>
              <a:off x="2517" y="2681"/>
              <a:ext cx="99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de-AT" altLang="de-DE" sz="1000" b="1" dirty="0">
                  <a:solidFill>
                    <a:srgbClr val="4D4D4D"/>
                  </a:solidFill>
                  <a:latin typeface="Tahoma" panose="020B0604030504040204" pitchFamily="34" charset="0"/>
                </a:rPr>
                <a:t>EU-Kommission</a:t>
              </a:r>
            </a:p>
            <a:p>
              <a:pPr algn="ctr" eaLnBrk="1" hangingPunct="1">
                <a:spcBef>
                  <a:spcPct val="50000"/>
                </a:spcBef>
              </a:pPr>
              <a:r>
                <a:rPr lang="de-AT" altLang="de-DE" sz="1000" b="1" dirty="0" smtClean="0">
                  <a:solidFill>
                    <a:srgbClr val="4D4D4D"/>
                  </a:solidFill>
                  <a:latin typeface="Tahoma" panose="020B0604030504040204" pitchFamily="34" charset="0"/>
                </a:rPr>
                <a:t>2024–2029 </a:t>
              </a:r>
              <a:endParaRPr lang="de-AT" altLang="de-DE" sz="1000" b="1" dirty="0">
                <a:solidFill>
                  <a:srgbClr val="4D4D4D"/>
                </a:solidFill>
                <a:latin typeface="Tahoma" panose="020B0604030504040204" pitchFamily="34" charset="0"/>
              </a:endParaRPr>
            </a:p>
          </p:txBody>
        </p:sp>
        <p:pic>
          <p:nvPicPr>
            <p:cNvPr id="8207" name="Picture 36" descr="button_app_3">
              <a:hlinkClick r:id="rId7" action="ppaction://hlinksldjump"/>
              <a:extLst>
                <a:ext uri="{FF2B5EF4-FFF2-40B4-BE49-F238E27FC236}">
                  <a16:creationId xmlns:a16="http://schemas.microsoft.com/office/drawing/2014/main" id="{1DF9E0C0-C324-4C2B-8209-6B465013B3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7" y="1888"/>
              <a:ext cx="79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37">
            <a:extLst>
              <a:ext uri="{FF2B5EF4-FFF2-40B4-BE49-F238E27FC236}">
                <a16:creationId xmlns:a16="http://schemas.microsoft.com/office/drawing/2014/main" id="{4CA84336-2AAE-4BB9-9B85-FF5DDEBC3012}"/>
              </a:ext>
            </a:extLst>
          </p:cNvPr>
          <p:cNvSpPr txBox="1">
            <a:spLocks noChangeArrowheads="1"/>
          </p:cNvSpPr>
          <p:nvPr/>
        </p:nvSpPr>
        <p:spPr bwMode="auto">
          <a:xfrm>
            <a:off x="4984750" y="3602036"/>
            <a:ext cx="255905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25000"/>
              </a:lnSpc>
              <a:spcBef>
                <a:spcPct val="20000"/>
              </a:spcBef>
            </a:pPr>
            <a:r>
              <a:rPr lang="de-AT" altLang="de-DE" sz="2000" dirty="0">
                <a:solidFill>
                  <a:srgbClr val="4D4D4D"/>
                </a:solidFill>
                <a:latin typeface="Corbel" panose="020B0503020204020204" pitchFamily="34" charset="0"/>
              </a:rPr>
              <a:t>27 Mitgliedstaaten</a:t>
            </a:r>
            <a:endParaRPr lang="de-DE" altLang="de-DE" sz="2000" dirty="0">
              <a:solidFill>
                <a:srgbClr val="4D4D4D"/>
              </a:solidFill>
              <a:latin typeface="Corbel" panose="020B0503020204020204" pitchFamily="34" charset="0"/>
            </a:endParaRPr>
          </a:p>
        </p:txBody>
      </p:sp>
      <p:sp>
        <p:nvSpPr>
          <p:cNvPr id="10246" name="Text Box 38">
            <a:extLst>
              <a:ext uri="{FF2B5EF4-FFF2-40B4-BE49-F238E27FC236}">
                <a16:creationId xmlns:a16="http://schemas.microsoft.com/office/drawing/2014/main" id="{CF9126E7-C32C-409A-9F69-B5C77A0807ED}"/>
              </a:ext>
            </a:extLst>
          </p:cNvPr>
          <p:cNvSpPr txBox="1">
            <a:spLocks noChangeArrowheads="1"/>
          </p:cNvSpPr>
          <p:nvPr/>
        </p:nvSpPr>
        <p:spPr bwMode="auto">
          <a:xfrm>
            <a:off x="4984750" y="4122741"/>
            <a:ext cx="37750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25000"/>
              </a:lnSpc>
              <a:spcBef>
                <a:spcPct val="20000"/>
              </a:spcBef>
            </a:pPr>
            <a:r>
              <a:rPr lang="de-AT" altLang="de-DE" dirty="0">
                <a:solidFill>
                  <a:srgbClr val="4D4D4D"/>
                </a:solidFill>
                <a:latin typeface="Corbel" panose="020B0503020204020204" pitchFamily="34" charset="0"/>
              </a:rPr>
              <a:t>Österreich</a:t>
            </a:r>
            <a:r>
              <a:rPr lang="de-DE" altLang="de-DE" dirty="0">
                <a:solidFill>
                  <a:srgbClr val="4D4D4D"/>
                </a:solidFill>
                <a:latin typeface="Corbel" panose="020B0503020204020204" pitchFamily="34" charset="0"/>
              </a:rPr>
              <a:t>: </a:t>
            </a:r>
            <a:r>
              <a:rPr lang="de-AT" altLang="de-DE" dirty="0">
                <a:solidFill>
                  <a:srgbClr val="5F5F5F"/>
                </a:solidFill>
                <a:latin typeface="Corbel" panose="020B0503020204020204" pitchFamily="34" charset="0"/>
                <a:sym typeface="Wingdings" panose="05000000000000000000" pitchFamily="2" charset="2"/>
              </a:rPr>
              <a:t>1. Jänner 1995 nach Volksabstimmung am 12. Juni 1994</a:t>
            </a:r>
          </a:p>
        </p:txBody>
      </p:sp>
      <p:sp>
        <p:nvSpPr>
          <p:cNvPr id="10247" name="Text Box 31">
            <a:extLst>
              <a:ext uri="{FF2B5EF4-FFF2-40B4-BE49-F238E27FC236}">
                <a16:creationId xmlns:a16="http://schemas.microsoft.com/office/drawing/2014/main" id="{F1FE999F-52DA-48A8-A234-56A090DB5EFF}"/>
              </a:ext>
            </a:extLst>
          </p:cNvPr>
          <p:cNvSpPr txBox="1">
            <a:spLocks noChangeArrowheads="1"/>
          </p:cNvSpPr>
          <p:nvPr/>
        </p:nvSpPr>
        <p:spPr bwMode="auto">
          <a:xfrm>
            <a:off x="1223169" y="1662400"/>
            <a:ext cx="66976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150000"/>
              </a:lnSpc>
              <a:spcBef>
                <a:spcPct val="20000"/>
              </a:spcBef>
            </a:pPr>
            <a:r>
              <a:rPr lang="de-DE" altLang="de-DE" sz="2000" dirty="0">
                <a:solidFill>
                  <a:srgbClr val="5F5F5F"/>
                </a:solidFill>
                <a:latin typeface="Corbel" panose="020B0503020204020204" pitchFamily="34" charset="0"/>
              </a:rPr>
              <a:t>„Ziel der Union ist es, den Frieden, ihre Werte und das Wohlergehen ihrer Völker zu fördern.“ </a:t>
            </a:r>
            <a:r>
              <a:rPr lang="de-DE" altLang="de-DE" sz="1600" dirty="0">
                <a:solidFill>
                  <a:srgbClr val="5F5F5F"/>
                </a:solidFill>
                <a:latin typeface="Corbel" panose="020B0503020204020204" pitchFamily="34" charset="0"/>
              </a:rPr>
              <a:t>(Art. </a:t>
            </a:r>
            <a:r>
              <a:rPr lang="de-DE" altLang="de-DE" sz="1600" dirty="0" smtClean="0">
                <a:solidFill>
                  <a:srgbClr val="5F5F5F"/>
                </a:solidFill>
                <a:latin typeface="Corbel" panose="020B0503020204020204" pitchFamily="34" charset="0"/>
              </a:rPr>
              <a:t>3 </a:t>
            </a:r>
            <a:r>
              <a:rPr lang="de-DE" altLang="de-DE" sz="1600" dirty="0">
                <a:solidFill>
                  <a:srgbClr val="5F5F5F"/>
                </a:solidFill>
                <a:latin typeface="Corbel" panose="020B0503020204020204" pitchFamily="34" charset="0"/>
              </a:rPr>
              <a:t>EUV)</a:t>
            </a:r>
          </a:p>
        </p:txBody>
      </p:sp>
      <p:pic>
        <p:nvPicPr>
          <p:cNvPr id="10248" name="Grafik 1">
            <a:extLst>
              <a:ext uri="{FF2B5EF4-FFF2-40B4-BE49-F238E27FC236}">
                <a16:creationId xmlns:a16="http://schemas.microsoft.com/office/drawing/2014/main" id="{770D3056-CAB8-4194-AE16-7E9A07F834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925" y="2848768"/>
            <a:ext cx="3775075" cy="333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platzhalter 5"/>
          <p:cNvSpPr>
            <a:spLocks noGrp="1"/>
          </p:cNvSpPr>
          <p:nvPr>
            <p:ph type="body" sz="quarter" idx="17"/>
          </p:nvPr>
        </p:nvSpPr>
        <p:spPr/>
        <p:txBody>
          <a:bodyPr/>
          <a:lstStyle/>
          <a:p>
            <a:r>
              <a:rPr lang="de-AT" dirty="0"/>
              <a:t>Die Europäische Union</a:t>
            </a:r>
          </a:p>
          <a:p>
            <a:endParaRPr lang="de-A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005406" y="5430680"/>
            <a:ext cx="4847999" cy="276999"/>
          </a:xfrm>
          <a:prstGeom prst="rect">
            <a:avLst/>
          </a:prstGeom>
          <a:noFill/>
        </p:spPr>
        <p:txBody>
          <a:bodyPr wrap="square" rtlCol="0">
            <a:spAutoFit/>
          </a:bodyPr>
          <a:lstStyle/>
          <a:p>
            <a:pPr algn="ctr"/>
            <a:r>
              <a:rPr lang="de-AT" sz="1200" dirty="0">
                <a:latin typeface="Corbel" panose="020B0503020204020204" pitchFamily="34" charset="0"/>
              </a:rPr>
              <a:t>https://www.youtube.com/watch?v=pQHUOTCRv3E</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009" y="2051248"/>
            <a:ext cx="3137181" cy="3137181"/>
          </a:xfrm>
          <a:prstGeom prst="rect">
            <a:avLst/>
          </a:prstGeom>
        </p:spPr>
      </p:pic>
      <p:sp>
        <p:nvSpPr>
          <p:cNvPr id="5" name="Textplatzhalter 4"/>
          <p:cNvSpPr>
            <a:spLocks noGrp="1"/>
          </p:cNvSpPr>
          <p:nvPr>
            <p:ph type="body" sz="quarter" idx="17"/>
          </p:nvPr>
        </p:nvSpPr>
        <p:spPr/>
        <p:txBody>
          <a:bodyPr/>
          <a:lstStyle/>
          <a:p>
            <a:r>
              <a:rPr lang="de-AT" dirty="0"/>
              <a:t>Die Europäische </a:t>
            </a:r>
            <a:r>
              <a:rPr lang="de-AT" dirty="0" smtClean="0"/>
              <a:t>Union</a:t>
            </a:r>
            <a:endParaRPr lang="de-A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AT" altLang="de-DE" dirty="0">
                <a:solidFill>
                  <a:srgbClr val="4D4D4D"/>
                </a:solidFill>
              </a:rPr>
              <a:t>Geschichte der Europäischen Union</a:t>
            </a:r>
          </a:p>
          <a:p>
            <a:endParaRPr lang="de-AT" dirty="0"/>
          </a:p>
        </p:txBody>
      </p:sp>
      <p:sp>
        <p:nvSpPr>
          <p:cNvPr id="3" name="Textplatzhalter 2"/>
          <p:cNvSpPr>
            <a:spLocks noGrp="1"/>
          </p:cNvSpPr>
          <p:nvPr>
            <p:ph type="body" sz="quarter" idx="19"/>
          </p:nvPr>
        </p:nvSpPr>
        <p:spPr/>
        <p:txBody>
          <a:bodyPr/>
          <a:lstStyle/>
          <a:p>
            <a:r>
              <a:rPr lang="de-AT" dirty="0"/>
              <a:t>9. Mai 1950: Schuman-Erklärung → Europatag </a:t>
            </a:r>
          </a:p>
          <a:p>
            <a:r>
              <a:rPr lang="de-AT" dirty="0"/>
              <a:t>18. April 1951: Gründung der Europäischen Gemeinschaft für Kohle und Stahl (EGKS)</a:t>
            </a:r>
          </a:p>
          <a:p>
            <a:r>
              <a:rPr lang="de-AT" dirty="0"/>
              <a:t>25. März 1957: Schaffung der Europäischen Wirtschaftsgemeinschaft (EWG) und der Europäischen Atomgemeinschaft (EURATOM)</a:t>
            </a:r>
          </a:p>
          <a:p>
            <a:r>
              <a:rPr lang="de-AT" dirty="0"/>
              <a:t>7. Februar 1992: Vertrag von Maastricht (EWG → EU)</a:t>
            </a:r>
          </a:p>
          <a:p>
            <a:r>
              <a:rPr lang="de-AT" dirty="0"/>
              <a:t>13. Dezember 2007: Vertrag von </a:t>
            </a:r>
            <a:r>
              <a:rPr lang="de-AT" dirty="0" smtClean="0"/>
              <a:t>Lissabon</a:t>
            </a:r>
          </a:p>
          <a:p>
            <a:pPr lvl="1"/>
            <a:r>
              <a:rPr lang="de-AT" dirty="0">
                <a:latin typeface="Corbel" panose="020B0503020204020204" pitchFamily="34" charset="0"/>
              </a:rPr>
              <a:t>Vertrag über die EU (EUV)</a:t>
            </a:r>
          </a:p>
          <a:p>
            <a:pPr lvl="1"/>
            <a:r>
              <a:rPr lang="de-AT" dirty="0">
                <a:latin typeface="Corbel" panose="020B0503020204020204" pitchFamily="34" charset="0"/>
              </a:rPr>
              <a:t>Vertrag über die Arbeitsweise der EU (AEUV)</a:t>
            </a:r>
          </a:p>
          <a:p>
            <a:pPr lvl="1"/>
            <a:r>
              <a:rPr lang="de-AT" dirty="0">
                <a:latin typeface="Corbel" panose="020B0503020204020204" pitchFamily="34" charset="0"/>
              </a:rPr>
              <a:t>Charta der Grundrechte (GRC)</a:t>
            </a:r>
          </a:p>
          <a:p>
            <a:pPr lvl="1"/>
            <a:endParaRPr lang="de-AT" dirty="0"/>
          </a:p>
          <a:p>
            <a:endParaRPr lang="de-AT" dirty="0"/>
          </a:p>
        </p:txBody>
      </p:sp>
    </p:spTree>
    <p:extLst>
      <p:ext uri="{BB962C8B-B14F-4D97-AF65-F5344CB8AC3E}">
        <p14:creationId xmlns:p14="http://schemas.microsoft.com/office/powerpoint/2010/main" val="114385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512064" y="1187180"/>
            <a:ext cx="881693" cy="581406"/>
          </a:xfrm>
          <a:prstGeom prst="rect">
            <a:avLst/>
          </a:prstGeom>
        </p:spPr>
      </p:pic>
      <p:pic>
        <p:nvPicPr>
          <p:cNvPr id="2" name="Grafik 1"/>
          <p:cNvPicPr>
            <a:picLocks noChangeAspect="1"/>
          </p:cNvPicPr>
          <p:nvPr/>
        </p:nvPicPr>
        <p:blipFill>
          <a:blip r:embed="rId4"/>
          <a:stretch>
            <a:fillRect/>
          </a:stretch>
        </p:blipFill>
        <p:spPr>
          <a:xfrm>
            <a:off x="929028" y="1840294"/>
            <a:ext cx="7285944" cy="4610315"/>
          </a:xfrm>
          <a:prstGeom prst="rect">
            <a:avLst/>
          </a:prstGeom>
        </p:spPr>
      </p:pic>
      <p:sp>
        <p:nvSpPr>
          <p:cNvPr id="3" name="Textplatzhalter 2"/>
          <p:cNvSpPr>
            <a:spLocks noGrp="1"/>
          </p:cNvSpPr>
          <p:nvPr>
            <p:ph type="body" sz="quarter" idx="17"/>
          </p:nvPr>
        </p:nvSpPr>
        <p:spPr/>
        <p:txBody>
          <a:bodyPr/>
          <a:lstStyle/>
          <a:p>
            <a:r>
              <a:rPr lang="de-AT" altLang="de-DE" dirty="0">
                <a:solidFill>
                  <a:srgbClr val="4D4D4D"/>
                </a:solidFill>
              </a:rPr>
              <a:t>Organe und Entscheidungsmechanismen der EU </a:t>
            </a:r>
          </a:p>
        </p:txBody>
      </p:sp>
    </p:spTree>
    <p:extLst>
      <p:ext uri="{BB962C8B-B14F-4D97-AF65-F5344CB8AC3E}">
        <p14:creationId xmlns:p14="http://schemas.microsoft.com/office/powerpoint/2010/main" val="1930798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commission.europa.eu/sites/default/files/styles/oe_theme_full_width_banner_4_1/public/2024-11/Kaja-Kallas-banner.jpg.webp?h=0b347118&amp;itok=YHahc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 name="Grafik 9"/>
          <p:cNvPicPr>
            <a:picLocks noChangeAspect="1"/>
          </p:cNvPicPr>
          <p:nvPr/>
        </p:nvPicPr>
        <p:blipFill rotWithShape="1">
          <a:blip r:embed="rId2"/>
          <a:srcRect l="15098" t="5828" r="25733" b="2336"/>
          <a:stretch/>
        </p:blipFill>
        <p:spPr bwMode="auto">
          <a:xfrm>
            <a:off x="5753923" y="2034540"/>
            <a:ext cx="3390077" cy="3956505"/>
          </a:xfrm>
          <a:prstGeom prst="rect">
            <a:avLst/>
          </a:prstGeom>
          <a:ln>
            <a:noFill/>
          </a:ln>
          <a:extLst>
            <a:ext uri="{53640926-AAD7-44D8-BBD7-CCE9431645EC}">
              <a14:shadowObscured xmlns:a14="http://schemas.microsoft.com/office/drawing/2010/main"/>
            </a:ext>
          </a:extLst>
        </p:spPr>
      </p:pic>
      <p:sp>
        <p:nvSpPr>
          <p:cNvPr id="3" name="Textplatzhalter 2"/>
          <p:cNvSpPr>
            <a:spLocks noGrp="1"/>
          </p:cNvSpPr>
          <p:nvPr>
            <p:ph type="body" sz="quarter" idx="17"/>
          </p:nvPr>
        </p:nvSpPr>
        <p:spPr/>
        <p:txBody>
          <a:bodyPr/>
          <a:lstStyle/>
          <a:p>
            <a:r>
              <a:rPr lang="de-AT" altLang="de-DE" dirty="0">
                <a:solidFill>
                  <a:srgbClr val="4D4D4D"/>
                </a:solidFill>
              </a:rPr>
              <a:t>Gemeinsame Außen- und Sicherheitspolitik (GASP)</a:t>
            </a:r>
          </a:p>
          <a:p>
            <a:endParaRPr lang="de-AT" dirty="0"/>
          </a:p>
        </p:txBody>
      </p:sp>
      <p:sp>
        <p:nvSpPr>
          <p:cNvPr id="4" name="Textplatzhalter 3"/>
          <p:cNvSpPr>
            <a:spLocks noGrp="1"/>
          </p:cNvSpPr>
          <p:nvPr>
            <p:ph type="body" sz="quarter" idx="19"/>
          </p:nvPr>
        </p:nvSpPr>
        <p:spPr>
          <a:xfrm>
            <a:off x="643883" y="2034540"/>
            <a:ext cx="4884081" cy="3956505"/>
          </a:xfrm>
        </p:spPr>
        <p:txBody>
          <a:bodyPr/>
          <a:lstStyle/>
          <a:p>
            <a:pPr marL="0" indent="0">
              <a:buNone/>
            </a:pPr>
            <a:r>
              <a:rPr lang="de-AT" dirty="0"/>
              <a:t>GASP umfasst alle Bereiche der </a:t>
            </a:r>
            <a:r>
              <a:rPr lang="de-AT" dirty="0" smtClean="0"/>
              <a:t>Außenpolitik </a:t>
            </a:r>
            <a:r>
              <a:rPr lang="de-AT" dirty="0"/>
              <a:t>sowie sämtliche Fragen im Zusammenhang mit der Sicherheit der Union</a:t>
            </a:r>
            <a:r>
              <a:rPr lang="de-AT" dirty="0" smtClean="0"/>
              <a:t>.</a:t>
            </a:r>
          </a:p>
          <a:p>
            <a:pPr marL="0" indent="0">
              <a:buNone/>
            </a:pPr>
            <a:endParaRPr lang="de-AT" dirty="0"/>
          </a:p>
          <a:p>
            <a:pPr marL="0" indent="0">
              <a:buNone/>
            </a:pPr>
            <a:endParaRPr lang="de-AT" dirty="0" smtClean="0"/>
          </a:p>
          <a:p>
            <a:pPr marL="0" indent="0">
              <a:buNone/>
            </a:pPr>
            <a:r>
              <a:rPr lang="de-DE" altLang="de-DE" dirty="0">
                <a:solidFill>
                  <a:srgbClr val="5F5F5F"/>
                </a:solidFill>
              </a:rPr>
              <a:t>Die Mitgliedstaaten unterstützen die</a:t>
            </a:r>
            <a:r>
              <a:rPr lang="de-DE" altLang="de-DE" dirty="0"/>
              <a:t> </a:t>
            </a:r>
            <a:r>
              <a:rPr lang="de-DE" altLang="de-DE" dirty="0">
                <a:solidFill>
                  <a:srgbClr val="5F5F5F"/>
                </a:solidFill>
              </a:rPr>
              <a:t>Außen- und Sicherheitspolitik der Union aktiv und vorbehaltlos im</a:t>
            </a:r>
            <a:r>
              <a:rPr lang="de-DE" altLang="de-DE" dirty="0"/>
              <a:t> </a:t>
            </a:r>
            <a:r>
              <a:rPr lang="de-DE" altLang="de-DE" dirty="0">
                <a:solidFill>
                  <a:srgbClr val="5F5F5F"/>
                </a:solidFill>
              </a:rPr>
              <a:t>Geiste der Loyalität und der gegenseitigen Solidarität.</a:t>
            </a:r>
          </a:p>
          <a:p>
            <a:pPr marL="0" indent="0">
              <a:buNone/>
            </a:pPr>
            <a:endParaRPr lang="de-AT" dirty="0"/>
          </a:p>
          <a:p>
            <a:pPr marL="0" indent="0">
              <a:buNone/>
            </a:pPr>
            <a:endParaRPr lang="de-AT" dirty="0"/>
          </a:p>
        </p:txBody>
      </p:sp>
    </p:spTree>
    <p:extLst>
      <p:ext uri="{BB962C8B-B14F-4D97-AF65-F5344CB8AC3E}">
        <p14:creationId xmlns:p14="http://schemas.microsoft.com/office/powerpoint/2010/main" val="282583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16" descr="eu_ipoint">
            <a:extLst>
              <a:ext uri="{FF2B5EF4-FFF2-40B4-BE49-F238E27FC236}">
                <a16:creationId xmlns:a16="http://schemas.microsoft.com/office/drawing/2014/main" id="{3BFCACDC-89C4-45B9-988C-984571615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360" y="2544854"/>
            <a:ext cx="3839640" cy="293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platzhalter 1"/>
          <p:cNvSpPr>
            <a:spLocks noGrp="1"/>
          </p:cNvSpPr>
          <p:nvPr>
            <p:ph type="body" sz="quarter" idx="17"/>
          </p:nvPr>
        </p:nvSpPr>
        <p:spPr/>
        <p:txBody>
          <a:bodyPr/>
          <a:lstStyle/>
          <a:p>
            <a:r>
              <a:rPr lang="de-AT" altLang="de-DE" dirty="0">
                <a:solidFill>
                  <a:srgbClr val="4D4D4D"/>
                </a:solidFill>
              </a:rPr>
              <a:t>Gemeinsame Außen- und Sicherheitspolitik (GASP)</a:t>
            </a:r>
          </a:p>
          <a:p>
            <a:endParaRPr lang="de-AT" dirty="0"/>
          </a:p>
        </p:txBody>
      </p:sp>
      <p:sp>
        <p:nvSpPr>
          <p:cNvPr id="3" name="Textplatzhalter 2"/>
          <p:cNvSpPr>
            <a:spLocks noGrp="1"/>
          </p:cNvSpPr>
          <p:nvPr>
            <p:ph type="body" sz="quarter" idx="19"/>
          </p:nvPr>
        </p:nvSpPr>
        <p:spPr>
          <a:xfrm>
            <a:off x="643883" y="2034540"/>
            <a:ext cx="4319276" cy="3956505"/>
          </a:xfrm>
        </p:spPr>
        <p:txBody>
          <a:bodyPr/>
          <a:lstStyle/>
          <a:p>
            <a:pPr marL="0" indent="0">
              <a:buNone/>
            </a:pPr>
            <a:r>
              <a:rPr lang="de-AT" sz="2400" b="1" dirty="0" smtClean="0"/>
              <a:t>Ziele</a:t>
            </a:r>
          </a:p>
          <a:p>
            <a:r>
              <a:rPr lang="de-AT" dirty="0" smtClean="0"/>
              <a:t>Friedenserhaltung</a:t>
            </a:r>
            <a:endParaRPr lang="de-AT" dirty="0"/>
          </a:p>
          <a:p>
            <a:r>
              <a:rPr lang="de-AT" dirty="0"/>
              <a:t>Stärkung der internationalen Sicherheit</a:t>
            </a:r>
          </a:p>
          <a:p>
            <a:r>
              <a:rPr lang="de-AT" dirty="0"/>
              <a:t>Förderung der internationalen Zusammenarbeit</a:t>
            </a:r>
          </a:p>
          <a:p>
            <a:r>
              <a:rPr lang="de-AT" dirty="0"/>
              <a:t>Entwicklung und Konsolidierung von Demokratie und Rechtsstaatlichkeit</a:t>
            </a:r>
          </a:p>
          <a:p>
            <a:r>
              <a:rPr lang="de-AT" dirty="0"/>
              <a:t>Einhaltung der Menschenrechte und Grundfreiheiten</a:t>
            </a:r>
          </a:p>
          <a:p>
            <a:endParaRPr lang="de-A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noAutofit/>
          </a:bodyPr>
          <a:lstStyle/>
          <a:p>
            <a:r>
              <a:rPr lang="de-AT" dirty="0"/>
              <a:t>EU und ihre Verteidigungspolitik</a:t>
            </a:r>
            <a:br>
              <a:rPr lang="de-AT" dirty="0"/>
            </a:br>
            <a:r>
              <a:rPr lang="de-AT" dirty="0"/>
              <a:t/>
            </a:r>
            <a:br>
              <a:rPr lang="de-AT" dirty="0"/>
            </a:br>
            <a:endParaRPr lang="de-AT" dirty="0"/>
          </a:p>
        </p:txBody>
      </p:sp>
      <p:sp>
        <p:nvSpPr>
          <p:cNvPr id="3" name="Textplatzhalter 2"/>
          <p:cNvSpPr>
            <a:spLocks noGrp="1"/>
          </p:cNvSpPr>
          <p:nvPr>
            <p:ph type="body" sz="quarter" idx="19"/>
          </p:nvPr>
        </p:nvSpPr>
        <p:spPr>
          <a:xfrm>
            <a:off x="643883" y="2034540"/>
            <a:ext cx="6692099" cy="3956505"/>
          </a:xfrm>
        </p:spPr>
        <p:txBody>
          <a:bodyPr/>
          <a:lstStyle/>
          <a:p>
            <a:pPr marL="0" indent="0">
              <a:buNone/>
            </a:pPr>
            <a:r>
              <a:rPr lang="de-DE" altLang="de-DE" b="1" dirty="0">
                <a:solidFill>
                  <a:srgbClr val="4D4D4D"/>
                </a:solidFill>
              </a:rPr>
              <a:t>Artikel 42 (7) EUV </a:t>
            </a:r>
            <a:r>
              <a:rPr lang="de-DE" altLang="de-DE" dirty="0">
                <a:solidFill>
                  <a:srgbClr val="4D4D4D"/>
                </a:solidFill>
              </a:rPr>
              <a:t>(Vertrag über die Europäische Union</a:t>
            </a:r>
            <a:r>
              <a:rPr lang="de-DE" altLang="de-DE" dirty="0" smtClean="0">
                <a:solidFill>
                  <a:srgbClr val="4D4D4D"/>
                </a:solidFill>
              </a:rPr>
              <a:t>)</a:t>
            </a:r>
          </a:p>
          <a:p>
            <a:pPr marL="0" indent="0">
              <a:buNone/>
            </a:pPr>
            <a:endParaRPr lang="de-DE" altLang="de-DE" dirty="0">
              <a:solidFill>
                <a:srgbClr val="4D4D4D"/>
              </a:solidFill>
            </a:endParaRPr>
          </a:p>
          <a:p>
            <a:pPr marL="0" indent="0">
              <a:buNone/>
            </a:pPr>
            <a:r>
              <a:rPr lang="de-AT" i="1" dirty="0"/>
              <a:t>„Im Falle eines bewaffneten Angriffs auf das Hoheitsgebiet eines Mitgliedstaates schulden die anderen Mitgliedstaaten ihm alle in ihrer Macht stehende Hilfe und Unterstützung, im Einklang mit Artikel 51 der Charta der Vereinten Nationen. Dies lässt den besonderen Charakter der Sicherheits- und Verteidigungspolitik bestimmter Mitgliedstaaten unberührt.“ </a:t>
            </a:r>
          </a:p>
        </p:txBody>
      </p:sp>
      <p:pic>
        <p:nvPicPr>
          <p:cNvPr id="4" name="Picture 26" descr="flagge_eu">
            <a:extLst>
              <a:ext uri="{FF2B5EF4-FFF2-40B4-BE49-F238E27FC236}">
                <a16:creationId xmlns:a16="http://schemas.microsoft.com/office/drawing/2014/main" id="{EE01865A-7CF7-4C0F-83B4-0EA3FDBC3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000" y="4941971"/>
            <a:ext cx="1800000" cy="128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670451"/>
      </p:ext>
    </p:extLst>
  </p:cSld>
  <p:clrMapOvr>
    <a:masterClrMapping/>
  </p:clrMapOvr>
</p:sld>
</file>

<file path=ppt/theme/theme1.xml><?xml version="1.0" encoding="utf-8"?>
<a:theme xmlns:a="http://schemas.openxmlformats.org/drawingml/2006/main" name="ZusammenStaerker_Präsentatio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Präsentation5" id="{CA1D3C80-0A2F-F543-8D5E-8953B9CA20BC}" vid="{D7B0C419-6522-F54C-9F3D-76F7A5D9A3B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ZusammenStaerker_Präsentation</Template>
  <TotalTime>0</TotalTime>
  <Words>507</Words>
  <Application>Microsoft Office PowerPoint</Application>
  <PresentationFormat>Bildschirmpräsentation (4:3)</PresentationFormat>
  <Paragraphs>85</Paragraphs>
  <Slides>18</Slides>
  <Notes>8</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18</vt:i4>
      </vt:variant>
    </vt:vector>
  </HeadingPairs>
  <TitlesOfParts>
    <vt:vector size="28" baseType="lpstr">
      <vt:lpstr>Arial</vt:lpstr>
      <vt:lpstr>Calibri</vt:lpstr>
      <vt:lpstr>Calibri Light</vt:lpstr>
      <vt:lpstr>Corbel</vt:lpstr>
      <vt:lpstr>Franklin Gothic Demi</vt:lpstr>
      <vt:lpstr>Franklin Gothic Medium</vt:lpstr>
      <vt:lpstr>Tahoma</vt:lpstr>
      <vt:lpstr>Times New Roman</vt:lpstr>
      <vt:lpstr>Wingdings</vt:lpstr>
      <vt:lpstr>ZusammenStaerker_Präsentation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HDruckZ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 Jernej</dc:creator>
  <cp:lastModifiedBy>xqdf</cp:lastModifiedBy>
  <cp:revision>292</cp:revision>
  <cp:lastPrinted>2024-10-29T14:53:20Z</cp:lastPrinted>
  <dcterms:created xsi:type="dcterms:W3CDTF">2017-08-14T11:52:09Z</dcterms:created>
  <dcterms:modified xsi:type="dcterms:W3CDTF">2025-04-10T14:14:40Z</dcterms:modified>
</cp:coreProperties>
</file>